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9144000" cy="6858000" type="screen4x3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7"/>
    <p:restoredTop sz="94630"/>
  </p:normalViewPr>
  <p:slideViewPr>
    <p:cSldViewPr>
      <p:cViewPr varScale="1">
        <p:scale>
          <a:sx n="113" d="100"/>
          <a:sy n="113" d="100"/>
        </p:scale>
        <p:origin x="1744" y="1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/>
              <a:t>Klik om de ondertitelstijl van het model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B421E8-18D1-40B9-A956-5B6F02ABEC5C}" type="datetimeFigureOut">
              <a:rPr lang="nl-NL" smtClean="0"/>
              <a:t>30-05-2024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71EFB-954E-4663-B902-C5847D8B67E3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8551268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B421E8-18D1-40B9-A956-5B6F02ABEC5C}" type="datetimeFigureOut">
              <a:rPr lang="nl-NL" smtClean="0"/>
              <a:t>30-05-2024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71EFB-954E-4663-B902-C5847D8B67E3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0576651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B421E8-18D1-40B9-A956-5B6F02ABEC5C}" type="datetimeFigureOut">
              <a:rPr lang="nl-NL" smtClean="0"/>
              <a:t>30-05-2024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71EFB-954E-4663-B902-C5847D8B67E3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7604480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B421E8-18D1-40B9-A956-5B6F02ABEC5C}" type="datetimeFigureOut">
              <a:rPr lang="nl-NL" smtClean="0"/>
              <a:t>30-05-2024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71EFB-954E-4663-B902-C5847D8B67E3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3902349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B421E8-18D1-40B9-A956-5B6F02ABEC5C}" type="datetimeFigureOut">
              <a:rPr lang="nl-NL" smtClean="0"/>
              <a:t>30-05-2024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71EFB-954E-4663-B902-C5847D8B67E3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3399042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B421E8-18D1-40B9-A956-5B6F02ABEC5C}" type="datetimeFigureOut">
              <a:rPr lang="nl-NL" smtClean="0"/>
              <a:t>30-05-2024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71EFB-954E-4663-B902-C5847D8B67E3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9940019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B421E8-18D1-40B9-A956-5B6F02ABEC5C}" type="datetimeFigureOut">
              <a:rPr lang="nl-NL" smtClean="0"/>
              <a:t>30-05-2024</a:t>
            </a:fld>
            <a:endParaRPr lang="nl-NL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71EFB-954E-4663-B902-C5847D8B67E3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4666951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B421E8-18D1-40B9-A956-5B6F02ABEC5C}" type="datetimeFigureOut">
              <a:rPr lang="nl-NL" smtClean="0"/>
              <a:t>30-05-2024</a:t>
            </a:fld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71EFB-954E-4663-B902-C5847D8B67E3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5940655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B421E8-18D1-40B9-A956-5B6F02ABEC5C}" type="datetimeFigureOut">
              <a:rPr lang="nl-NL" smtClean="0"/>
              <a:t>30-05-2024</a:t>
            </a:fld>
            <a:endParaRPr lang="nl-NL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71EFB-954E-4663-B902-C5847D8B67E3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1536170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B421E8-18D1-40B9-A956-5B6F02ABEC5C}" type="datetimeFigureOut">
              <a:rPr lang="nl-NL" smtClean="0"/>
              <a:t>30-05-2024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71EFB-954E-4663-B902-C5847D8B67E3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5586424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B421E8-18D1-40B9-A956-5B6F02ABEC5C}" type="datetimeFigureOut">
              <a:rPr lang="nl-NL" smtClean="0"/>
              <a:t>30-05-2024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71EFB-954E-4663-B902-C5847D8B67E3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6210218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B421E8-18D1-40B9-A956-5B6F02ABEC5C}" type="datetimeFigureOut">
              <a:rPr lang="nl-NL" smtClean="0"/>
              <a:t>30-05-2024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271EFB-954E-4663-B902-C5847D8B67E3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669581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337" y="-1"/>
            <a:ext cx="9037736" cy="50837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kstvak 3"/>
          <p:cNvSpPr txBox="1"/>
          <p:nvPr/>
        </p:nvSpPr>
        <p:spPr>
          <a:xfrm>
            <a:off x="179512" y="5229200"/>
            <a:ext cx="6167201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 err="1"/>
              <a:t>Eingabe</a:t>
            </a:r>
            <a:r>
              <a:rPr lang="nl-NL" dirty="0"/>
              <a:t> </a:t>
            </a:r>
            <a:r>
              <a:rPr lang="nl-NL" dirty="0" err="1"/>
              <a:t>eines</a:t>
            </a:r>
            <a:r>
              <a:rPr lang="nl-NL" dirty="0"/>
              <a:t> </a:t>
            </a:r>
            <a:r>
              <a:rPr lang="nl-NL" dirty="0" err="1"/>
              <a:t>neuen</a:t>
            </a:r>
            <a:r>
              <a:rPr lang="nl-NL" dirty="0"/>
              <a:t> </a:t>
            </a:r>
            <a:r>
              <a:rPr lang="nl-NL" dirty="0" err="1"/>
              <a:t>Schülers</a:t>
            </a:r>
            <a:r>
              <a:rPr lang="nl-NL" dirty="0"/>
              <a:t> </a:t>
            </a:r>
            <a:r>
              <a:rPr lang="nl-NL" dirty="0" err="1"/>
              <a:t>mit</a:t>
            </a:r>
            <a:r>
              <a:rPr lang="nl-NL" dirty="0"/>
              <a:t> </a:t>
            </a:r>
            <a:r>
              <a:rPr lang="nl-NL" dirty="0" err="1"/>
              <a:t>einem</a:t>
            </a:r>
            <a:r>
              <a:rPr lang="nl-NL" dirty="0"/>
              <a:t> NES-</a:t>
            </a:r>
            <a:r>
              <a:rPr lang="nl-NL" dirty="0" err="1"/>
              <a:t>Aktivierungscode</a:t>
            </a:r>
            <a:endParaRPr lang="nl-NL" dirty="0"/>
          </a:p>
          <a:p>
            <a:pPr marL="285750" indent="-285750">
              <a:buFontTx/>
              <a:buChar char="-"/>
            </a:pPr>
            <a:r>
              <a:rPr lang="nl-NL" dirty="0" err="1"/>
              <a:t>Klicke</a:t>
            </a:r>
            <a:r>
              <a:rPr lang="nl-NL" dirty="0"/>
              <a:t> </a:t>
            </a:r>
            <a:r>
              <a:rPr lang="nl-NL" dirty="0" err="1"/>
              <a:t>auf</a:t>
            </a:r>
            <a:r>
              <a:rPr lang="nl-NL" dirty="0"/>
              <a:t> </a:t>
            </a:r>
            <a:r>
              <a:rPr lang="nl-NL" dirty="0">
                <a:solidFill>
                  <a:srgbClr val="0000FF"/>
                </a:solidFill>
              </a:rPr>
              <a:t>“Manage and </a:t>
            </a:r>
            <a:r>
              <a:rPr lang="nl-NL" dirty="0" err="1">
                <a:solidFill>
                  <a:srgbClr val="0000FF"/>
                </a:solidFill>
              </a:rPr>
              <a:t>certify</a:t>
            </a:r>
            <a:r>
              <a:rPr lang="nl-NL" dirty="0">
                <a:solidFill>
                  <a:srgbClr val="0000FF"/>
                </a:solidFill>
              </a:rPr>
              <a:t> </a:t>
            </a:r>
            <a:r>
              <a:rPr lang="nl-NL" dirty="0" err="1">
                <a:solidFill>
                  <a:srgbClr val="0000FF"/>
                </a:solidFill>
              </a:rPr>
              <a:t>Students</a:t>
            </a:r>
            <a:r>
              <a:rPr lang="nl-NL" dirty="0">
                <a:solidFill>
                  <a:srgbClr val="0000FF"/>
                </a:solidFill>
              </a:rPr>
              <a:t>”</a:t>
            </a:r>
          </a:p>
          <a:p>
            <a:pPr marL="285750" indent="-285750">
              <a:buFontTx/>
              <a:buChar char="-"/>
            </a:pPr>
            <a:r>
              <a:rPr lang="nl-NL" dirty="0" err="1"/>
              <a:t>Danach</a:t>
            </a:r>
            <a:r>
              <a:rPr lang="nl-NL" dirty="0"/>
              <a:t> </a:t>
            </a:r>
            <a:r>
              <a:rPr lang="nl-NL" dirty="0" err="1"/>
              <a:t>klicke</a:t>
            </a:r>
            <a:r>
              <a:rPr lang="nl-NL" dirty="0"/>
              <a:t> </a:t>
            </a:r>
            <a:r>
              <a:rPr lang="nl-NL" dirty="0" err="1"/>
              <a:t>auf</a:t>
            </a:r>
            <a:r>
              <a:rPr lang="nl-NL" dirty="0"/>
              <a:t> </a:t>
            </a:r>
            <a:r>
              <a:rPr lang="nl-NL" dirty="0">
                <a:solidFill>
                  <a:srgbClr val="0000FF"/>
                </a:solidFill>
              </a:rPr>
              <a:t>“</a:t>
            </a:r>
            <a:r>
              <a:rPr lang="nl-NL" dirty="0" err="1">
                <a:solidFill>
                  <a:srgbClr val="0000FF"/>
                </a:solidFill>
              </a:rPr>
              <a:t>Enroll</a:t>
            </a:r>
            <a:r>
              <a:rPr lang="nl-NL" dirty="0">
                <a:solidFill>
                  <a:srgbClr val="0000FF"/>
                </a:solidFill>
              </a:rPr>
              <a:t> A Student”.</a:t>
            </a:r>
          </a:p>
        </p:txBody>
      </p:sp>
      <p:cxnSp>
        <p:nvCxnSpPr>
          <p:cNvPr id="6" name="Rechte verbindingslijn met pijl 5"/>
          <p:cNvCxnSpPr/>
          <p:nvPr/>
        </p:nvCxnSpPr>
        <p:spPr>
          <a:xfrm flipH="1" flipV="1">
            <a:off x="827584" y="2924944"/>
            <a:ext cx="864096" cy="7200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8" name="Rechte verbindingslijn met pijl 7"/>
          <p:cNvCxnSpPr/>
          <p:nvPr/>
        </p:nvCxnSpPr>
        <p:spPr>
          <a:xfrm flipH="1" flipV="1">
            <a:off x="7452320" y="2132856"/>
            <a:ext cx="864096" cy="7200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8519289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68341" cy="51571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kstvak 1"/>
          <p:cNvSpPr txBox="1"/>
          <p:nvPr/>
        </p:nvSpPr>
        <p:spPr>
          <a:xfrm>
            <a:off x="107504" y="5445224"/>
            <a:ext cx="82697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 err="1"/>
              <a:t>Gib</a:t>
            </a:r>
            <a:r>
              <a:rPr lang="nl-NL" dirty="0"/>
              <a:t> die Daten des </a:t>
            </a:r>
            <a:r>
              <a:rPr lang="nl-NL" dirty="0" err="1"/>
              <a:t>Schülers</a:t>
            </a:r>
            <a:r>
              <a:rPr lang="nl-NL" dirty="0"/>
              <a:t> </a:t>
            </a:r>
            <a:r>
              <a:rPr lang="nl-NL" dirty="0" err="1"/>
              <a:t>ein</a:t>
            </a:r>
            <a:r>
              <a:rPr lang="nl-NL" dirty="0"/>
              <a:t>, der sein </a:t>
            </a:r>
            <a:r>
              <a:rPr lang="nl-NL" dirty="0" err="1"/>
              <a:t>Konto</a:t>
            </a:r>
            <a:r>
              <a:rPr lang="nl-NL" dirty="0"/>
              <a:t> </a:t>
            </a:r>
            <a:r>
              <a:rPr lang="nl-NL" dirty="0" err="1"/>
              <a:t>erstellt</a:t>
            </a:r>
            <a:r>
              <a:rPr lang="nl-NL" dirty="0"/>
              <a:t> hat. </a:t>
            </a:r>
            <a:r>
              <a:rPr lang="nl-NL" dirty="0" err="1"/>
              <a:t>Klicke</a:t>
            </a:r>
            <a:r>
              <a:rPr lang="nl-NL" dirty="0"/>
              <a:t> </a:t>
            </a:r>
            <a:r>
              <a:rPr lang="nl-NL" dirty="0" err="1"/>
              <a:t>auf</a:t>
            </a:r>
            <a:r>
              <a:rPr lang="nl-NL" dirty="0"/>
              <a:t> "</a:t>
            </a:r>
            <a:r>
              <a:rPr lang="nl-NL" dirty="0" err="1"/>
              <a:t>Schüler</a:t>
            </a:r>
            <a:r>
              <a:rPr lang="nl-NL" dirty="0"/>
              <a:t> </a:t>
            </a:r>
            <a:r>
              <a:rPr lang="nl-NL" dirty="0" err="1"/>
              <a:t>suchen</a:t>
            </a:r>
            <a:r>
              <a:rPr lang="nl-NL" dirty="0"/>
              <a:t>".</a:t>
            </a:r>
          </a:p>
        </p:txBody>
      </p:sp>
      <p:cxnSp>
        <p:nvCxnSpPr>
          <p:cNvPr id="4" name="Rechte verbindingslijn met pijl 3"/>
          <p:cNvCxnSpPr/>
          <p:nvPr/>
        </p:nvCxnSpPr>
        <p:spPr>
          <a:xfrm flipH="1" flipV="1">
            <a:off x="7812360" y="2204864"/>
            <a:ext cx="720080" cy="7200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6" name="Rechte verbindingslijn met pijl 5"/>
          <p:cNvCxnSpPr/>
          <p:nvPr/>
        </p:nvCxnSpPr>
        <p:spPr>
          <a:xfrm flipH="1" flipV="1">
            <a:off x="3275856" y="2506588"/>
            <a:ext cx="720080" cy="7200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4783932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91" y="0"/>
            <a:ext cx="9168341" cy="51571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hthoek 1"/>
          <p:cNvSpPr/>
          <p:nvPr/>
        </p:nvSpPr>
        <p:spPr>
          <a:xfrm>
            <a:off x="2555776" y="3140968"/>
            <a:ext cx="720080" cy="86409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3" name="Tekstvak 2"/>
          <p:cNvSpPr txBox="1"/>
          <p:nvPr/>
        </p:nvSpPr>
        <p:spPr>
          <a:xfrm>
            <a:off x="539552" y="5445224"/>
            <a:ext cx="500810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/>
              <a:t>Hier </a:t>
            </a:r>
            <a:r>
              <a:rPr lang="nl-NL" dirty="0" err="1"/>
              <a:t>siehst</a:t>
            </a:r>
            <a:r>
              <a:rPr lang="nl-NL" dirty="0"/>
              <a:t> du den Studenten, den </a:t>
            </a:r>
            <a:r>
              <a:rPr lang="nl-NL" dirty="0" err="1"/>
              <a:t>ich</a:t>
            </a:r>
            <a:r>
              <a:rPr lang="nl-NL" dirty="0"/>
              <a:t> </a:t>
            </a:r>
            <a:r>
              <a:rPr lang="nl-NL" dirty="0" err="1"/>
              <a:t>gesucht</a:t>
            </a:r>
            <a:r>
              <a:rPr lang="nl-NL" dirty="0"/>
              <a:t> </a:t>
            </a:r>
            <a:r>
              <a:rPr lang="nl-NL" dirty="0" err="1"/>
              <a:t>habe</a:t>
            </a:r>
            <a:endParaRPr lang="nl-NL" dirty="0"/>
          </a:p>
          <a:p>
            <a:r>
              <a:rPr lang="nl-NL" dirty="0" err="1"/>
              <a:t>Wähle</a:t>
            </a:r>
            <a:r>
              <a:rPr lang="nl-NL" dirty="0"/>
              <a:t> </a:t>
            </a:r>
            <a:r>
              <a:rPr lang="nl-NL" dirty="0" err="1"/>
              <a:t>dann</a:t>
            </a:r>
            <a:r>
              <a:rPr lang="nl-NL" dirty="0"/>
              <a:t> </a:t>
            </a:r>
            <a:r>
              <a:rPr lang="nl-NL" dirty="0">
                <a:solidFill>
                  <a:srgbClr val="0000FF"/>
                </a:solidFill>
              </a:rPr>
              <a:t>“</a:t>
            </a:r>
            <a:r>
              <a:rPr lang="nl-NL" dirty="0" err="1">
                <a:solidFill>
                  <a:srgbClr val="0000FF"/>
                </a:solidFill>
              </a:rPr>
              <a:t>Enroll</a:t>
            </a:r>
            <a:r>
              <a:rPr lang="nl-NL" dirty="0">
                <a:solidFill>
                  <a:srgbClr val="0000FF"/>
                </a:solidFill>
              </a:rPr>
              <a:t>”</a:t>
            </a:r>
          </a:p>
        </p:txBody>
      </p:sp>
      <p:cxnSp>
        <p:nvCxnSpPr>
          <p:cNvPr id="5" name="Rechte verbindingslijn met pijl 4"/>
          <p:cNvCxnSpPr/>
          <p:nvPr/>
        </p:nvCxnSpPr>
        <p:spPr>
          <a:xfrm flipH="1" flipV="1">
            <a:off x="4067944" y="3717032"/>
            <a:ext cx="1512168" cy="7200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5590045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557"/>
            <a:ext cx="9070976" cy="51024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kstvak 1"/>
          <p:cNvSpPr txBox="1"/>
          <p:nvPr/>
        </p:nvSpPr>
        <p:spPr>
          <a:xfrm>
            <a:off x="323528" y="5517232"/>
            <a:ext cx="842493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/>
              <a:t>Da </a:t>
            </a:r>
            <a:r>
              <a:rPr lang="nl-NL" dirty="0" err="1"/>
              <a:t>ich</a:t>
            </a:r>
            <a:r>
              <a:rPr lang="nl-NL" dirty="0"/>
              <a:t> </a:t>
            </a:r>
            <a:r>
              <a:rPr lang="nl-NL" dirty="0" err="1"/>
              <a:t>ein</a:t>
            </a:r>
            <a:r>
              <a:rPr lang="nl-NL" dirty="0"/>
              <a:t> </a:t>
            </a:r>
            <a:r>
              <a:rPr lang="nl-NL" dirty="0" err="1"/>
              <a:t>angeschlossener</a:t>
            </a:r>
            <a:r>
              <a:rPr lang="nl-NL" dirty="0"/>
              <a:t> </a:t>
            </a:r>
            <a:r>
              <a:rPr lang="nl-NL" dirty="0" err="1"/>
              <a:t>Verein</a:t>
            </a:r>
            <a:r>
              <a:rPr lang="nl-NL" dirty="0"/>
              <a:t> bin, </a:t>
            </a:r>
            <a:r>
              <a:rPr lang="nl-NL" dirty="0" err="1"/>
              <a:t>kann</a:t>
            </a:r>
            <a:r>
              <a:rPr lang="nl-NL" dirty="0"/>
              <a:t> </a:t>
            </a:r>
            <a:r>
              <a:rPr lang="nl-NL" dirty="0" err="1"/>
              <a:t>ich</a:t>
            </a:r>
            <a:r>
              <a:rPr lang="nl-NL" dirty="0"/>
              <a:t> </a:t>
            </a:r>
            <a:r>
              <a:rPr lang="nl-NL" dirty="0" err="1"/>
              <a:t>wählen</a:t>
            </a:r>
            <a:r>
              <a:rPr lang="nl-NL" dirty="0"/>
              <a:t>, </a:t>
            </a:r>
            <a:r>
              <a:rPr lang="nl-NL" dirty="0" err="1"/>
              <a:t>welchen</a:t>
            </a:r>
            <a:r>
              <a:rPr lang="nl-NL" dirty="0"/>
              <a:t> </a:t>
            </a:r>
            <a:r>
              <a:rPr lang="nl-NL" dirty="0" err="1"/>
              <a:t>Tauchlehrer</a:t>
            </a:r>
            <a:r>
              <a:rPr lang="nl-NL" dirty="0"/>
              <a:t> </a:t>
            </a:r>
            <a:r>
              <a:rPr lang="nl-NL" dirty="0" err="1"/>
              <a:t>ich</a:t>
            </a:r>
            <a:r>
              <a:rPr lang="nl-NL" dirty="0"/>
              <a:t> </a:t>
            </a:r>
            <a:r>
              <a:rPr lang="nl-NL" dirty="0" err="1"/>
              <a:t>haben</a:t>
            </a:r>
            <a:r>
              <a:rPr lang="nl-NL" dirty="0"/>
              <a:t> </a:t>
            </a:r>
            <a:r>
              <a:rPr lang="nl-NL" dirty="0" err="1"/>
              <a:t>möchte</a:t>
            </a:r>
            <a:r>
              <a:rPr lang="nl-NL" dirty="0"/>
              <a:t>.</a:t>
            </a:r>
          </a:p>
          <a:p>
            <a:r>
              <a:rPr lang="nl-NL" dirty="0" err="1"/>
              <a:t>Anschliessend</a:t>
            </a:r>
            <a:r>
              <a:rPr lang="nl-NL" dirty="0"/>
              <a:t> </a:t>
            </a:r>
            <a:r>
              <a:rPr lang="nl-NL" dirty="0" err="1"/>
              <a:t>wähle</a:t>
            </a:r>
            <a:r>
              <a:rPr lang="nl-NL" dirty="0"/>
              <a:t> </a:t>
            </a:r>
            <a:r>
              <a:rPr lang="nl-NL" dirty="0" err="1"/>
              <a:t>ich</a:t>
            </a:r>
            <a:r>
              <a:rPr lang="nl-NL" dirty="0"/>
              <a:t> </a:t>
            </a:r>
            <a:r>
              <a:rPr lang="nl-NL" dirty="0">
                <a:solidFill>
                  <a:srgbClr val="0000FF"/>
                </a:solidFill>
              </a:rPr>
              <a:t>“</a:t>
            </a:r>
            <a:r>
              <a:rPr lang="nl-NL" dirty="0" err="1">
                <a:solidFill>
                  <a:srgbClr val="0000FF"/>
                </a:solidFill>
              </a:rPr>
              <a:t>Activate</a:t>
            </a:r>
            <a:r>
              <a:rPr lang="nl-NL" dirty="0">
                <a:solidFill>
                  <a:srgbClr val="0000FF"/>
                </a:solidFill>
              </a:rPr>
              <a:t> a NAUI Education System”</a:t>
            </a:r>
          </a:p>
          <a:p>
            <a:r>
              <a:rPr lang="nl-NL" dirty="0" err="1"/>
              <a:t>Und</a:t>
            </a:r>
            <a:r>
              <a:rPr lang="nl-NL" dirty="0"/>
              <a:t> </a:t>
            </a:r>
            <a:r>
              <a:rPr lang="nl-NL" dirty="0" err="1"/>
              <a:t>dann</a:t>
            </a:r>
            <a:r>
              <a:rPr lang="nl-NL" dirty="0"/>
              <a:t> </a:t>
            </a:r>
            <a:r>
              <a:rPr lang="nl-NL" dirty="0" err="1"/>
              <a:t>erhalte</a:t>
            </a:r>
            <a:r>
              <a:rPr lang="nl-NL" dirty="0"/>
              <a:t> </a:t>
            </a:r>
            <a:r>
              <a:rPr lang="nl-NL" dirty="0" err="1"/>
              <a:t>ich</a:t>
            </a:r>
            <a:r>
              <a:rPr lang="nl-NL" dirty="0"/>
              <a:t> den </a:t>
            </a:r>
            <a:r>
              <a:rPr lang="nl-NL" dirty="0" err="1"/>
              <a:t>folgenden</a:t>
            </a:r>
            <a:r>
              <a:rPr lang="nl-NL" dirty="0"/>
              <a:t> </a:t>
            </a:r>
            <a:r>
              <a:rPr lang="nl-NL" dirty="0" err="1"/>
              <a:t>Bildschirm</a:t>
            </a:r>
            <a:r>
              <a:rPr lang="nl-NL" dirty="0"/>
              <a:t>:</a:t>
            </a:r>
          </a:p>
        </p:txBody>
      </p:sp>
      <p:cxnSp>
        <p:nvCxnSpPr>
          <p:cNvPr id="4" name="Rechte verbindingslijn met pijl 3"/>
          <p:cNvCxnSpPr/>
          <p:nvPr/>
        </p:nvCxnSpPr>
        <p:spPr>
          <a:xfrm flipH="1">
            <a:off x="5004048" y="1988840"/>
            <a:ext cx="1224136" cy="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7" name="Rechte verbindingslijn met pijl 6"/>
          <p:cNvCxnSpPr/>
          <p:nvPr/>
        </p:nvCxnSpPr>
        <p:spPr>
          <a:xfrm flipH="1">
            <a:off x="4139952" y="2348880"/>
            <a:ext cx="1224136" cy="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2172844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67" y="0"/>
            <a:ext cx="9168341" cy="51571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kstvak 1"/>
          <p:cNvSpPr txBox="1"/>
          <p:nvPr/>
        </p:nvSpPr>
        <p:spPr>
          <a:xfrm>
            <a:off x="251521" y="5445224"/>
            <a:ext cx="842493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/>
              <a:t>Hier </a:t>
            </a:r>
            <a:r>
              <a:rPr lang="nl-NL" dirty="0" err="1"/>
              <a:t>wird</a:t>
            </a:r>
            <a:r>
              <a:rPr lang="nl-NL" dirty="0"/>
              <a:t> der Name </a:t>
            </a:r>
            <a:r>
              <a:rPr lang="nl-NL" dirty="0" err="1"/>
              <a:t>einer</a:t>
            </a:r>
            <a:r>
              <a:rPr lang="nl-NL" dirty="0"/>
              <a:t> </a:t>
            </a:r>
            <a:r>
              <a:rPr lang="nl-NL" dirty="0" err="1"/>
              <a:t>meiner</a:t>
            </a:r>
            <a:r>
              <a:rPr lang="nl-NL" dirty="0"/>
              <a:t> </a:t>
            </a:r>
            <a:r>
              <a:rPr lang="nl-NL" dirty="0" err="1"/>
              <a:t>Ausbilder</a:t>
            </a:r>
            <a:r>
              <a:rPr lang="nl-NL" dirty="0"/>
              <a:t> </a:t>
            </a:r>
            <a:r>
              <a:rPr lang="nl-NL" dirty="0" err="1"/>
              <a:t>angezeigt</a:t>
            </a:r>
            <a:r>
              <a:rPr lang="nl-NL" dirty="0"/>
              <a:t>, </a:t>
            </a:r>
            <a:r>
              <a:rPr lang="nl-NL" dirty="0" err="1"/>
              <a:t>und</a:t>
            </a:r>
            <a:r>
              <a:rPr lang="nl-NL" dirty="0"/>
              <a:t> </a:t>
            </a:r>
            <a:r>
              <a:rPr lang="nl-NL" dirty="0" err="1"/>
              <a:t>ich</a:t>
            </a:r>
            <a:r>
              <a:rPr lang="nl-NL" dirty="0"/>
              <a:t> </a:t>
            </a:r>
            <a:r>
              <a:rPr lang="nl-NL" dirty="0" err="1"/>
              <a:t>werde</a:t>
            </a:r>
            <a:r>
              <a:rPr lang="nl-NL" dirty="0"/>
              <a:t> den </a:t>
            </a:r>
            <a:r>
              <a:rPr lang="nl-NL" dirty="0" err="1"/>
              <a:t>Aktivierungscode</a:t>
            </a:r>
            <a:r>
              <a:rPr lang="nl-NL" dirty="0"/>
              <a:t> hier </a:t>
            </a:r>
            <a:r>
              <a:rPr lang="nl-NL" dirty="0" err="1"/>
              <a:t>eingeben</a:t>
            </a:r>
            <a:r>
              <a:rPr lang="nl-NL" dirty="0"/>
              <a:t>  </a:t>
            </a:r>
            <a:r>
              <a:rPr lang="nl-NL" dirty="0" err="1"/>
              <a:t>und</a:t>
            </a:r>
            <a:r>
              <a:rPr lang="nl-NL" dirty="0"/>
              <a:t> </a:t>
            </a:r>
            <a:r>
              <a:rPr lang="nl-NL" dirty="0" err="1"/>
              <a:t>klicke</a:t>
            </a:r>
            <a:r>
              <a:rPr lang="nl-NL" dirty="0"/>
              <a:t> </a:t>
            </a:r>
            <a:r>
              <a:rPr lang="nl-NL" dirty="0" err="1"/>
              <a:t>auf</a:t>
            </a:r>
            <a:r>
              <a:rPr lang="nl-NL" dirty="0"/>
              <a:t> </a:t>
            </a:r>
            <a:r>
              <a:rPr lang="nl-NL" dirty="0">
                <a:solidFill>
                  <a:srgbClr val="0000FF"/>
                </a:solidFill>
              </a:rPr>
              <a:t>“</a:t>
            </a:r>
            <a:r>
              <a:rPr lang="nl-NL" dirty="0" err="1">
                <a:solidFill>
                  <a:srgbClr val="0000FF"/>
                </a:solidFill>
              </a:rPr>
              <a:t>Find</a:t>
            </a:r>
            <a:r>
              <a:rPr lang="nl-NL" dirty="0">
                <a:solidFill>
                  <a:srgbClr val="0000FF"/>
                </a:solidFill>
              </a:rPr>
              <a:t>”. </a:t>
            </a:r>
          </a:p>
          <a:p>
            <a:endParaRPr lang="nl-NL" dirty="0"/>
          </a:p>
        </p:txBody>
      </p:sp>
      <p:cxnSp>
        <p:nvCxnSpPr>
          <p:cNvPr id="4" name="Rechte verbindingslijn met pijl 3"/>
          <p:cNvCxnSpPr/>
          <p:nvPr/>
        </p:nvCxnSpPr>
        <p:spPr>
          <a:xfrm flipH="1">
            <a:off x="4241619" y="3068960"/>
            <a:ext cx="834437" cy="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3215380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8520" y="116632"/>
            <a:ext cx="9168341" cy="51571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kstvak 1"/>
          <p:cNvSpPr txBox="1"/>
          <p:nvPr/>
        </p:nvSpPr>
        <p:spPr>
          <a:xfrm>
            <a:off x="107504" y="5445224"/>
            <a:ext cx="799288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 err="1"/>
              <a:t>Ich</a:t>
            </a:r>
            <a:r>
              <a:rPr lang="nl-NL" dirty="0"/>
              <a:t> </a:t>
            </a:r>
            <a:r>
              <a:rPr lang="nl-NL" dirty="0" err="1"/>
              <a:t>überprüfe</a:t>
            </a:r>
            <a:r>
              <a:rPr lang="nl-NL" dirty="0"/>
              <a:t>, ob das alles </a:t>
            </a:r>
            <a:r>
              <a:rPr lang="nl-NL" dirty="0" err="1"/>
              <a:t>korrekt</a:t>
            </a:r>
            <a:r>
              <a:rPr lang="nl-NL" dirty="0"/>
              <a:t> </a:t>
            </a:r>
            <a:r>
              <a:rPr lang="nl-NL" dirty="0" err="1"/>
              <a:t>ist</a:t>
            </a:r>
            <a:r>
              <a:rPr lang="nl-NL" dirty="0"/>
              <a:t>, </a:t>
            </a:r>
            <a:r>
              <a:rPr lang="nl-NL" dirty="0" err="1"/>
              <a:t>ist</a:t>
            </a:r>
            <a:r>
              <a:rPr lang="nl-NL" dirty="0"/>
              <a:t> es </a:t>
            </a:r>
            <a:r>
              <a:rPr lang="nl-NL" dirty="0" err="1"/>
              <a:t>korrekt</a:t>
            </a:r>
            <a:r>
              <a:rPr lang="nl-NL" dirty="0"/>
              <a:t>, </a:t>
            </a:r>
            <a:r>
              <a:rPr lang="nl-NL" dirty="0" err="1"/>
              <a:t>drücke</a:t>
            </a:r>
            <a:r>
              <a:rPr lang="nl-NL" dirty="0"/>
              <a:t> </a:t>
            </a:r>
            <a:r>
              <a:rPr lang="nl-NL" dirty="0" err="1"/>
              <a:t>ich</a:t>
            </a:r>
            <a:r>
              <a:rPr lang="nl-NL" dirty="0"/>
              <a:t> </a:t>
            </a:r>
            <a:r>
              <a:rPr lang="nl-NL" dirty="0" err="1"/>
              <a:t>auf</a:t>
            </a:r>
            <a:r>
              <a:rPr lang="nl-NL" dirty="0"/>
              <a:t> </a:t>
            </a:r>
            <a:r>
              <a:rPr lang="nl-NL" dirty="0">
                <a:solidFill>
                  <a:srgbClr val="0000FF"/>
                </a:solidFill>
              </a:rPr>
              <a:t>“</a:t>
            </a:r>
            <a:r>
              <a:rPr lang="nl-NL" dirty="0" err="1">
                <a:solidFill>
                  <a:srgbClr val="0000FF"/>
                </a:solidFill>
              </a:rPr>
              <a:t>Activate</a:t>
            </a:r>
            <a:r>
              <a:rPr lang="nl-NL" dirty="0">
                <a:solidFill>
                  <a:srgbClr val="0000FF"/>
                </a:solidFill>
              </a:rPr>
              <a:t>”.</a:t>
            </a:r>
          </a:p>
          <a:p>
            <a:r>
              <a:rPr lang="nl-NL" dirty="0" err="1"/>
              <a:t>Habe</a:t>
            </a:r>
            <a:r>
              <a:rPr lang="nl-NL" dirty="0"/>
              <a:t> </a:t>
            </a:r>
            <a:r>
              <a:rPr lang="nl-NL" dirty="0" err="1"/>
              <a:t>ich</a:t>
            </a:r>
            <a:r>
              <a:rPr lang="nl-NL" dirty="0"/>
              <a:t> </a:t>
            </a:r>
            <a:r>
              <a:rPr lang="nl-NL" dirty="0" err="1"/>
              <a:t>einen</a:t>
            </a:r>
            <a:r>
              <a:rPr lang="nl-NL" dirty="0"/>
              <a:t> </a:t>
            </a:r>
            <a:r>
              <a:rPr lang="nl-NL" dirty="0" err="1"/>
              <a:t>falschen</a:t>
            </a:r>
            <a:r>
              <a:rPr lang="nl-NL" dirty="0"/>
              <a:t> </a:t>
            </a:r>
            <a:r>
              <a:rPr lang="nl-NL" dirty="0" err="1"/>
              <a:t>Aktivierungscode</a:t>
            </a:r>
            <a:r>
              <a:rPr lang="nl-NL" dirty="0"/>
              <a:t> </a:t>
            </a:r>
            <a:r>
              <a:rPr lang="nl-NL" dirty="0" err="1"/>
              <a:t>verwendet</a:t>
            </a:r>
            <a:r>
              <a:rPr lang="nl-NL" dirty="0"/>
              <a:t>, </a:t>
            </a:r>
            <a:r>
              <a:rPr lang="nl-NL" dirty="0" err="1"/>
              <a:t>klicken</a:t>
            </a:r>
            <a:r>
              <a:rPr lang="nl-NL" dirty="0"/>
              <a:t> </a:t>
            </a:r>
            <a:r>
              <a:rPr lang="nl-NL" dirty="0" err="1"/>
              <a:t>Sie</a:t>
            </a:r>
            <a:r>
              <a:rPr lang="nl-NL" dirty="0"/>
              <a:t> </a:t>
            </a:r>
            <a:r>
              <a:rPr lang="nl-NL" dirty="0" err="1"/>
              <a:t>auf</a:t>
            </a:r>
            <a:r>
              <a:rPr lang="nl-NL" dirty="0"/>
              <a:t> </a:t>
            </a:r>
            <a:r>
              <a:rPr lang="nl-NL" dirty="0">
                <a:solidFill>
                  <a:srgbClr val="0000FF"/>
                </a:solidFill>
              </a:rPr>
              <a:t>“</a:t>
            </a:r>
            <a:r>
              <a:rPr lang="nl-NL" dirty="0" err="1">
                <a:solidFill>
                  <a:srgbClr val="0000FF"/>
                </a:solidFill>
              </a:rPr>
              <a:t>Use</a:t>
            </a:r>
            <a:r>
              <a:rPr lang="nl-NL" dirty="0">
                <a:solidFill>
                  <a:srgbClr val="0000FF"/>
                </a:solidFill>
              </a:rPr>
              <a:t> A Different </a:t>
            </a:r>
            <a:r>
              <a:rPr lang="nl-NL" dirty="0" err="1">
                <a:solidFill>
                  <a:srgbClr val="0000FF"/>
                </a:solidFill>
              </a:rPr>
              <a:t>Activation</a:t>
            </a:r>
            <a:r>
              <a:rPr lang="nl-NL" dirty="0">
                <a:solidFill>
                  <a:srgbClr val="0000FF"/>
                </a:solidFill>
              </a:rPr>
              <a:t> Code</a:t>
            </a:r>
            <a:r>
              <a:rPr lang="nl-NL" dirty="0"/>
              <a:t>”</a:t>
            </a:r>
          </a:p>
        </p:txBody>
      </p:sp>
      <p:cxnSp>
        <p:nvCxnSpPr>
          <p:cNvPr id="4" name="Rechte verbindingslijn met pijl 3"/>
          <p:cNvCxnSpPr/>
          <p:nvPr/>
        </p:nvCxnSpPr>
        <p:spPr>
          <a:xfrm flipH="1">
            <a:off x="3788087" y="4077072"/>
            <a:ext cx="1008112" cy="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8" name="Rechte verbindingslijn met pijl 7"/>
          <p:cNvCxnSpPr/>
          <p:nvPr/>
        </p:nvCxnSpPr>
        <p:spPr>
          <a:xfrm flipH="1">
            <a:off x="7524328" y="4581128"/>
            <a:ext cx="1008112" cy="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376812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942" y="0"/>
            <a:ext cx="9040326" cy="50851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kstvak 1"/>
          <p:cNvSpPr txBox="1"/>
          <p:nvPr/>
        </p:nvSpPr>
        <p:spPr>
          <a:xfrm>
            <a:off x="251520" y="5373216"/>
            <a:ext cx="849694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 err="1"/>
              <a:t>Danach</a:t>
            </a:r>
            <a:r>
              <a:rPr lang="nl-NL" dirty="0"/>
              <a:t> </a:t>
            </a:r>
            <a:r>
              <a:rPr lang="nl-NL" dirty="0" err="1"/>
              <a:t>erhalte</a:t>
            </a:r>
            <a:r>
              <a:rPr lang="nl-NL" dirty="0"/>
              <a:t> </a:t>
            </a:r>
            <a:r>
              <a:rPr lang="nl-NL" dirty="0" err="1"/>
              <a:t>ich</a:t>
            </a:r>
            <a:r>
              <a:rPr lang="nl-NL" dirty="0"/>
              <a:t> den </a:t>
            </a:r>
            <a:r>
              <a:rPr lang="nl-NL" dirty="0" err="1"/>
              <a:t>Bildschirm</a:t>
            </a:r>
            <a:r>
              <a:rPr lang="nl-NL" dirty="0"/>
              <a:t>, </a:t>
            </a:r>
            <a:r>
              <a:rPr lang="nl-NL" dirty="0" err="1"/>
              <a:t>auf</a:t>
            </a:r>
            <a:r>
              <a:rPr lang="nl-NL" dirty="0"/>
              <a:t> </a:t>
            </a:r>
            <a:r>
              <a:rPr lang="nl-NL" dirty="0" err="1"/>
              <a:t>dem</a:t>
            </a:r>
            <a:r>
              <a:rPr lang="nl-NL" dirty="0"/>
              <a:t> </a:t>
            </a:r>
            <a:r>
              <a:rPr lang="nl-NL" dirty="0" err="1"/>
              <a:t>ich</a:t>
            </a:r>
            <a:r>
              <a:rPr lang="nl-NL" dirty="0"/>
              <a:t> </a:t>
            </a:r>
            <a:r>
              <a:rPr lang="nl-NL" dirty="0" err="1"/>
              <a:t>sehen</a:t>
            </a:r>
            <a:r>
              <a:rPr lang="nl-NL" dirty="0"/>
              <a:t> </a:t>
            </a:r>
            <a:r>
              <a:rPr lang="nl-NL" dirty="0" err="1"/>
              <a:t>kann</a:t>
            </a:r>
            <a:r>
              <a:rPr lang="nl-NL" dirty="0"/>
              <a:t>, </a:t>
            </a:r>
            <a:r>
              <a:rPr lang="nl-NL" dirty="0" err="1"/>
              <a:t>dass</a:t>
            </a:r>
            <a:r>
              <a:rPr lang="nl-NL" dirty="0"/>
              <a:t> </a:t>
            </a:r>
            <a:r>
              <a:rPr lang="nl-NL" dirty="0" err="1"/>
              <a:t>dem</a:t>
            </a:r>
            <a:r>
              <a:rPr lang="nl-NL" dirty="0"/>
              <a:t> </a:t>
            </a:r>
            <a:r>
              <a:rPr lang="nl-NL" dirty="0" err="1"/>
              <a:t>angeschlossenen</a:t>
            </a:r>
            <a:r>
              <a:rPr lang="nl-NL" dirty="0"/>
              <a:t> </a:t>
            </a:r>
            <a:r>
              <a:rPr lang="nl-NL" dirty="0" err="1"/>
              <a:t>Mitglied</a:t>
            </a:r>
            <a:r>
              <a:rPr lang="nl-NL" dirty="0"/>
              <a:t> </a:t>
            </a:r>
            <a:r>
              <a:rPr lang="nl-NL" dirty="0" err="1"/>
              <a:t>jetzt</a:t>
            </a:r>
            <a:r>
              <a:rPr lang="nl-NL" dirty="0"/>
              <a:t> zwei </a:t>
            </a:r>
            <a:r>
              <a:rPr lang="nl-NL" dirty="0" err="1"/>
              <a:t>Schüler</a:t>
            </a:r>
            <a:r>
              <a:rPr lang="nl-NL" dirty="0"/>
              <a:t> </a:t>
            </a:r>
            <a:r>
              <a:rPr lang="nl-NL" dirty="0" err="1"/>
              <a:t>hinzugefügt</a:t>
            </a:r>
            <a:r>
              <a:rPr lang="nl-NL" dirty="0"/>
              <a:t> </a:t>
            </a:r>
            <a:r>
              <a:rPr lang="nl-NL" dirty="0" err="1"/>
              <a:t>wurden</a:t>
            </a:r>
            <a:r>
              <a:rPr lang="nl-NL" dirty="0"/>
              <a:t> </a:t>
            </a:r>
            <a:r>
              <a:rPr lang="nl-NL" dirty="0" err="1"/>
              <a:t>und</a:t>
            </a:r>
            <a:r>
              <a:rPr lang="nl-NL" dirty="0"/>
              <a:t> beide </a:t>
            </a:r>
            <a:r>
              <a:rPr lang="nl-NL" dirty="0" err="1"/>
              <a:t>Teilnehmer</a:t>
            </a:r>
            <a:r>
              <a:rPr lang="nl-NL" dirty="0"/>
              <a:t> werden </a:t>
            </a:r>
            <a:r>
              <a:rPr lang="nl-NL" dirty="0" err="1"/>
              <a:t>eine</a:t>
            </a:r>
            <a:r>
              <a:rPr lang="nl-NL" dirty="0"/>
              <a:t> E-Mail </a:t>
            </a:r>
            <a:r>
              <a:rPr lang="nl-NL" dirty="0" err="1"/>
              <a:t>erhalten</a:t>
            </a:r>
            <a:r>
              <a:rPr lang="nl-NL" dirty="0"/>
              <a:t>, die die </a:t>
            </a:r>
            <a:r>
              <a:rPr lang="nl-NL" dirty="0" err="1"/>
              <a:t>ihnen</a:t>
            </a:r>
            <a:r>
              <a:rPr lang="nl-NL" dirty="0"/>
              <a:t> </a:t>
            </a:r>
            <a:r>
              <a:rPr lang="nl-NL" dirty="0" err="1"/>
              <a:t>mitteilt</a:t>
            </a:r>
            <a:r>
              <a:rPr lang="nl-NL" dirty="0"/>
              <a:t>, </a:t>
            </a:r>
            <a:r>
              <a:rPr lang="nl-NL" dirty="0" err="1"/>
              <a:t>dass</a:t>
            </a:r>
            <a:r>
              <a:rPr lang="nl-NL" dirty="0"/>
              <a:t> </a:t>
            </a:r>
            <a:r>
              <a:rPr lang="nl-NL" dirty="0" err="1"/>
              <a:t>ihre</a:t>
            </a:r>
            <a:r>
              <a:rPr lang="nl-NL" dirty="0"/>
              <a:t> </a:t>
            </a:r>
            <a:r>
              <a:rPr lang="nl-NL" dirty="0" err="1"/>
              <a:t>Aktivierung</a:t>
            </a:r>
            <a:r>
              <a:rPr lang="nl-NL" dirty="0"/>
              <a:t> </a:t>
            </a:r>
            <a:r>
              <a:rPr lang="nl-NL" dirty="0" err="1"/>
              <a:t>abgeschlossen</a:t>
            </a:r>
            <a:r>
              <a:rPr lang="nl-NL" dirty="0"/>
              <a:t> </a:t>
            </a:r>
            <a:r>
              <a:rPr lang="nl-NL" dirty="0" err="1"/>
              <a:t>ist</a:t>
            </a:r>
            <a:r>
              <a:rPr lang="nl-NL" dirty="0"/>
              <a:t>.</a:t>
            </a:r>
          </a:p>
        </p:txBody>
      </p:sp>
      <p:sp>
        <p:nvSpPr>
          <p:cNvPr id="3" name="Rechthoek 2"/>
          <p:cNvSpPr/>
          <p:nvPr/>
        </p:nvSpPr>
        <p:spPr>
          <a:xfrm>
            <a:off x="3347864" y="3212976"/>
            <a:ext cx="144016" cy="14401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474696785"/>
      </p:ext>
    </p:extLst>
  </p:cSld>
  <p:clrMapOvr>
    <a:masterClrMapping/>
  </p:clrMapOvr>
</p:sld>
</file>

<file path=ppt/theme/theme1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190</Words>
  <Application>Microsoft Macintosh PowerPoint</Application>
  <PresentationFormat>Bildschirmpräsentation (4:3)</PresentationFormat>
  <Paragraphs>13</Paragraphs>
  <Slides>7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2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7</vt:i4>
      </vt:variant>
    </vt:vector>
  </HeadingPairs>
  <TitlesOfParts>
    <vt:vector size="10" baseType="lpstr">
      <vt:lpstr>Arial</vt:lpstr>
      <vt:lpstr>Calibri</vt:lpstr>
      <vt:lpstr>Kantoorthema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JW</dc:creator>
  <cp:lastModifiedBy>Alex Guignet</cp:lastModifiedBy>
  <cp:revision>6</cp:revision>
  <dcterms:created xsi:type="dcterms:W3CDTF">2019-08-17T16:23:11Z</dcterms:created>
  <dcterms:modified xsi:type="dcterms:W3CDTF">2024-05-30T22:06:05Z</dcterms:modified>
</cp:coreProperties>
</file>