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30"/>
  </p:normalViewPr>
  <p:slideViewPr>
    <p:cSldViewPr snapToGrid="0">
      <p:cViewPr varScale="1">
        <p:scale>
          <a:sx n="110" d="100"/>
          <a:sy n="110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B64153-3794-3DF5-8F80-2E2A47199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EC61611-276F-33D6-75EC-8962FE8F1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DD54894-26FE-2523-544A-10092A5C8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0F6-19F2-44D2-BBD5-F89486115412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786688C-FD49-2BFF-95E0-53176B095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E66FD1F-424C-EAAD-3FEF-E0D81470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98A61-510C-49AF-95EB-69FB46B18E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053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FEB773-684D-ACE3-63CE-AC9D3CB54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47FF3F9-93E3-F6DD-EAEC-D5B908A92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FFE849-5243-0417-5BDC-70CF9D80A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0F6-19F2-44D2-BBD5-F89486115412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42967F2-F8A9-2541-7291-9AD904C55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C390159-08A0-B75A-87B9-0CBE9B613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98A61-510C-49AF-95EB-69FB46B18E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7967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7C256B69-CDDA-42A5-1B16-8DFCE6707B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6C58656-044E-40F4-795F-A4E2B93E73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3BD6E2-7501-9015-FE56-55F904381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0F6-19F2-44D2-BBD5-F89486115412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682FF45-C865-6105-9C51-00E3F8082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3C6D7E-6DB8-5E05-8833-7814D3DD3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98A61-510C-49AF-95EB-69FB46B18E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3801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53C49E-0517-05E3-4036-B87C699CA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9B8922C-BF3F-0383-59EB-BA15B5FD22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802FBD-73DF-61B8-90C9-11D23A0D6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0F6-19F2-44D2-BBD5-F89486115412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675027E-D0AA-F45C-9B01-123E87BD2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C69E771-1A70-75FB-D041-2B4B50433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98A61-510C-49AF-95EB-69FB46B18E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0751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4F11465-EFF2-4AA9-B6F1-E66F54894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6782E23-2E2D-8866-88EE-926B1BE9F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1F9BAD0-03EB-AB08-59B1-67269998C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0F6-19F2-44D2-BBD5-F89486115412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52EED3E-413F-A4FE-06E1-B6103E45F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3728ADF-334D-7E21-20B6-ECDD1A150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98A61-510C-49AF-95EB-69FB46B18E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135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BFB2FF-8A28-8C03-1B60-84BACF50C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4930F5-24AA-A5C3-5F85-DD7ED21AC6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6ABDA22-931B-777D-6CA4-EAB4B6811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D8B17DC-4A5E-AC64-D818-296942E64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0F6-19F2-44D2-BBD5-F89486115412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3C7E1F5-6300-F345-215D-72EAD32E7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761DBDC-8F8F-FA62-18DE-4C6048A60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98A61-510C-49AF-95EB-69FB46B18E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6702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E84B03-0561-2BDC-664D-721A7E693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937D201-27B1-46DE-45BA-22EBB67CC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D69493B-CBE8-4D93-1F50-459103A02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59A7B0F-6188-8BC8-941A-EBFCE07E21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C5CBB4B6-C8C2-CC0C-87F8-C8B14759E9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08DD259-5391-D414-D6EC-CF9FDE28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0F6-19F2-44D2-BBD5-F89486115412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2E72A68-D17D-0A32-45B8-CE1C08683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8243567-4E79-A967-1109-C164EA7F2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98A61-510C-49AF-95EB-69FB46B18E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9559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06D0C4-63E3-ADDC-D4D5-08F84E9EE9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FB64CE0-280D-ED50-1B38-617E82B75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0F6-19F2-44D2-BBD5-F89486115412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39CDC19-4768-EA65-881E-3937DAB11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74B709A-85C2-EEBD-E931-D97513826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98A61-510C-49AF-95EB-69FB46B18E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296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2CFF665-CAC3-5B9C-F159-AE5BA6FD9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0F6-19F2-44D2-BBD5-F89486115412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0BB3EFC-B987-695A-7EE0-7CF695107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BF7A089-9224-90E1-5977-8F5EB0F21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98A61-510C-49AF-95EB-69FB46B18E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2092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CCF6C0-8576-0877-7DBD-1C2F076D2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5092F1-CF2E-98E2-79F7-FF0FE7370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19C1750A-639A-286C-0574-0136843C3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FC29ABF-95E1-7112-5411-7C0202C45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0F6-19F2-44D2-BBD5-F89486115412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0C8A4AA-8334-D5E2-C4EF-DC5BF40A8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8EF6FCE-2E8C-AC72-BA2B-D35FF9042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98A61-510C-49AF-95EB-69FB46B18E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2490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F49B80-9380-C57B-79AA-9766BD85B9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D715698-77D1-E5A3-A760-03F1559FDD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B0CAB6F-0575-8D02-4418-A03239CC6B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144F458-3FCC-85D1-DC49-D7C2B191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BD0F6-19F2-44D2-BBD5-F89486115412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E9F39EA-5F7F-75BF-EED6-D29A01BA0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F4558F6-9C02-A77B-8D3A-A9D460560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98A61-510C-49AF-95EB-69FB46B18E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1327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6144F68-301E-D5E6-FE98-D7B889A74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C1F7580-13F1-D1C4-FB5C-A8596526C5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D6F0F94-FB37-D6FA-633E-A4CB3C1E41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BD0F6-19F2-44D2-BBD5-F89486115412}" type="datetimeFigureOut">
              <a:rPr lang="nl-NL" smtClean="0"/>
              <a:t>29-5-2024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8FBB2F0-2376-E670-827F-3338F141D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584A44-73BA-DB3A-0DC0-78A3A04898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98A61-510C-49AF-95EB-69FB46B18ED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6300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extLst>
              <a:ext uri="{FF2B5EF4-FFF2-40B4-BE49-F238E27FC236}">
                <a16:creationId xmlns:a16="http://schemas.microsoft.com/office/drawing/2014/main" id="{1414F29B-77A8-D990-BD65-376D07B9C360}"/>
              </a:ext>
            </a:extLst>
          </p:cNvPr>
          <p:cNvSpPr/>
          <p:nvPr/>
        </p:nvSpPr>
        <p:spPr>
          <a:xfrm>
            <a:off x="2028092" y="2180492"/>
            <a:ext cx="6752493" cy="1910862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14300" prst="hardEdge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b="1">
              <a:ln w="22225">
                <a:solidFill>
                  <a:schemeClr val="accent2"/>
                </a:solidFill>
                <a:prstDash val="solid"/>
              </a:ln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37A91FD-4D86-6A9E-CF8F-B4FEBAC65903}"/>
              </a:ext>
            </a:extLst>
          </p:cNvPr>
          <p:cNvSpPr txBox="1"/>
          <p:nvPr/>
        </p:nvSpPr>
        <p:spPr>
          <a:xfrm>
            <a:off x="2028092" y="2474203"/>
            <a:ext cx="6752493" cy="1323439"/>
          </a:xfrm>
          <a:prstGeom prst="rect">
            <a:avLst/>
          </a:prstGeom>
          <a:noFill/>
          <a:scene3d>
            <a:camera prst="obliqueBottomLeft"/>
            <a:lightRig rig="threePt" dir="t"/>
          </a:scene3d>
        </p:spPr>
        <p:txBody>
          <a:bodyPr wrap="square" rtlCol="0">
            <a:spAutoFit/>
          </a:bodyPr>
          <a:lstStyle/>
          <a:p>
            <a:pPr algn="ctr"/>
            <a:r>
              <a:rPr lang="nl-NL" sz="4000" b="1" dirty="0" err="1">
                <a:solidFill>
                  <a:schemeClr val="bg1">
                    <a:lumMod val="95000"/>
                  </a:schemeClr>
                </a:solidFill>
              </a:rPr>
              <a:t>Ein</a:t>
            </a:r>
            <a:r>
              <a:rPr lang="nl-NL" sz="40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nl-NL" sz="4000" b="1" dirty="0" err="1">
                <a:solidFill>
                  <a:schemeClr val="bg1">
                    <a:lumMod val="95000"/>
                  </a:schemeClr>
                </a:solidFill>
              </a:rPr>
              <a:t>Gespräch</a:t>
            </a:r>
            <a:r>
              <a:rPr lang="nl-NL" sz="40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nl-NL" sz="4000" b="1" dirty="0" err="1">
                <a:solidFill>
                  <a:schemeClr val="bg1">
                    <a:lumMod val="95000"/>
                  </a:schemeClr>
                </a:solidFill>
              </a:rPr>
              <a:t>zwischen</a:t>
            </a:r>
            <a:r>
              <a:rPr lang="nl-NL" sz="40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nl-NL" sz="4000" b="1" dirty="0" err="1">
                <a:solidFill>
                  <a:schemeClr val="bg1">
                    <a:lumMod val="95000"/>
                  </a:schemeClr>
                </a:solidFill>
              </a:rPr>
              <a:t>Lehren</a:t>
            </a:r>
            <a:r>
              <a:rPr lang="nl-NL" sz="40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nl-NL" sz="4000" b="1" dirty="0" err="1">
                <a:solidFill>
                  <a:schemeClr val="bg1">
                    <a:lumMod val="95000"/>
                  </a:schemeClr>
                </a:solidFill>
              </a:rPr>
              <a:t>und</a:t>
            </a:r>
            <a:r>
              <a:rPr lang="nl-NL" sz="4000" b="1" dirty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nl-NL" sz="4000" b="1" dirty="0" err="1">
                <a:solidFill>
                  <a:schemeClr val="bg1">
                    <a:lumMod val="95000"/>
                  </a:schemeClr>
                </a:solidFill>
              </a:rPr>
              <a:t>Lernen</a:t>
            </a:r>
            <a:endParaRPr lang="nl-NL" sz="40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458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7BA02895-9C4B-6CCA-8233-E38A85B527BA}"/>
              </a:ext>
            </a:extLst>
          </p:cNvPr>
          <p:cNvSpPr txBox="1"/>
          <p:nvPr/>
        </p:nvSpPr>
        <p:spPr>
          <a:xfrm>
            <a:off x="1676400" y="996462"/>
            <a:ext cx="8382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b="1" i="1" dirty="0" err="1">
                <a:solidFill>
                  <a:srgbClr val="0000FF"/>
                </a:solidFill>
              </a:rPr>
              <a:t>Warum</a:t>
            </a:r>
            <a:r>
              <a:rPr lang="nl-NL" sz="2400" b="1" i="1" dirty="0">
                <a:solidFill>
                  <a:srgbClr val="0000FF"/>
                </a:solidFill>
              </a:rPr>
              <a:t> </a:t>
            </a:r>
            <a:r>
              <a:rPr lang="nl-NL" sz="2400" b="1" i="1" dirty="0" err="1">
                <a:solidFill>
                  <a:srgbClr val="0000FF"/>
                </a:solidFill>
              </a:rPr>
              <a:t>eine</a:t>
            </a:r>
            <a:r>
              <a:rPr lang="nl-NL" sz="2400" b="1" i="1" dirty="0">
                <a:solidFill>
                  <a:srgbClr val="0000FF"/>
                </a:solidFill>
              </a:rPr>
              <a:t> </a:t>
            </a:r>
            <a:r>
              <a:rPr lang="nl-NL" sz="2400" b="1" i="1" dirty="0" err="1">
                <a:solidFill>
                  <a:srgbClr val="0000FF"/>
                </a:solidFill>
              </a:rPr>
              <a:t>Unterricht</a:t>
            </a:r>
            <a:r>
              <a:rPr lang="nl-NL" sz="2400" b="1" i="1" dirty="0">
                <a:solidFill>
                  <a:srgbClr val="0000FF"/>
                </a:solidFill>
              </a:rPr>
              <a:t> </a:t>
            </a:r>
            <a:r>
              <a:rPr lang="nl-NL" sz="2400" b="1" i="1" dirty="0" err="1">
                <a:solidFill>
                  <a:srgbClr val="0000FF"/>
                </a:solidFill>
              </a:rPr>
              <a:t>Lerngespräch</a:t>
            </a:r>
            <a:r>
              <a:rPr lang="nl-NL" sz="2400" b="1" i="1" dirty="0">
                <a:solidFill>
                  <a:srgbClr val="0000FF"/>
                </a:solidFill>
              </a:rPr>
              <a:t> verwenden?</a:t>
            </a:r>
          </a:p>
          <a:p>
            <a:pPr marL="342900" indent="-342900">
              <a:buFontTx/>
              <a:buChar char="-"/>
            </a:pPr>
            <a:r>
              <a:rPr lang="nl-NL" sz="2400" dirty="0" err="1"/>
              <a:t>Überprüfung</a:t>
            </a:r>
            <a:r>
              <a:rPr lang="nl-NL" sz="2400" dirty="0"/>
              <a:t> der </a:t>
            </a:r>
            <a:r>
              <a:rPr lang="nl-NL" sz="2400" dirty="0" err="1"/>
              <a:t>Ausgangssituation</a:t>
            </a:r>
            <a:endParaRPr lang="nl-NL" sz="2400" dirty="0"/>
          </a:p>
          <a:p>
            <a:pPr marL="342900" indent="-342900">
              <a:buFontTx/>
              <a:buChar char="-"/>
            </a:pPr>
            <a:r>
              <a:rPr lang="nl-NL" sz="2400" dirty="0" err="1"/>
              <a:t>Prüfen</a:t>
            </a:r>
            <a:r>
              <a:rPr lang="nl-NL" sz="2400" dirty="0"/>
              <a:t>, ob </a:t>
            </a:r>
            <a:r>
              <a:rPr lang="nl-NL" sz="2400" dirty="0" err="1"/>
              <a:t>etwas</a:t>
            </a:r>
            <a:r>
              <a:rPr lang="nl-NL" sz="2400" dirty="0"/>
              <a:t> </a:t>
            </a:r>
            <a:r>
              <a:rPr lang="nl-NL" sz="2400" dirty="0" err="1"/>
              <a:t>gelernt</a:t>
            </a:r>
            <a:r>
              <a:rPr lang="nl-NL" sz="2400" dirty="0"/>
              <a:t> </a:t>
            </a:r>
            <a:r>
              <a:rPr lang="nl-NL" sz="2400" dirty="0" err="1"/>
              <a:t>wurde</a:t>
            </a:r>
            <a:r>
              <a:rPr lang="nl-NL" sz="2400" dirty="0"/>
              <a:t> </a:t>
            </a:r>
            <a:r>
              <a:rPr lang="nl-NL" sz="2400" dirty="0" err="1"/>
              <a:t>oder</a:t>
            </a:r>
            <a:r>
              <a:rPr lang="nl-NL" sz="2400" dirty="0"/>
              <a:t> nicht</a:t>
            </a:r>
          </a:p>
          <a:p>
            <a:pPr marL="342900" indent="-342900">
              <a:buFontTx/>
              <a:buChar char="-"/>
            </a:pPr>
            <a:r>
              <a:rPr lang="nl-NL" sz="2400" dirty="0" err="1"/>
              <a:t>Prüfen</a:t>
            </a:r>
            <a:r>
              <a:rPr lang="nl-NL" sz="2400" dirty="0"/>
              <a:t>, ob Dein </a:t>
            </a:r>
            <a:r>
              <a:rPr lang="nl-NL" sz="2400" dirty="0" err="1"/>
              <a:t>Lernziel</a:t>
            </a:r>
            <a:r>
              <a:rPr lang="nl-NL" sz="2400" dirty="0"/>
              <a:t> </a:t>
            </a:r>
            <a:r>
              <a:rPr lang="nl-NL" sz="2400" dirty="0" err="1"/>
              <a:t>richtig</a:t>
            </a:r>
            <a:r>
              <a:rPr lang="nl-NL" sz="2400" dirty="0"/>
              <a:t> </a:t>
            </a:r>
            <a:r>
              <a:rPr lang="nl-NL" sz="2400" dirty="0" err="1"/>
              <a:t>gesetzt</a:t>
            </a:r>
            <a:r>
              <a:rPr lang="nl-NL" sz="2400" dirty="0"/>
              <a:t> </a:t>
            </a:r>
            <a:r>
              <a:rPr lang="nl-NL" sz="2400" dirty="0" err="1"/>
              <a:t>wurde</a:t>
            </a:r>
            <a:endParaRPr lang="nl-NL" sz="2400" dirty="0"/>
          </a:p>
          <a:p>
            <a:pPr marL="342900" indent="-342900">
              <a:buFontTx/>
              <a:buChar char="-"/>
            </a:pPr>
            <a:r>
              <a:rPr lang="nl-NL" sz="2400" dirty="0" err="1"/>
              <a:t>Förderung</a:t>
            </a:r>
            <a:r>
              <a:rPr lang="nl-NL" sz="2400" dirty="0"/>
              <a:t> des </a:t>
            </a:r>
            <a:r>
              <a:rPr lang="nl-NL" sz="2400" dirty="0" err="1"/>
              <a:t>Studiums</a:t>
            </a:r>
            <a:endParaRPr lang="nl-NL" sz="2400" dirty="0"/>
          </a:p>
          <a:p>
            <a:pPr marL="342900" indent="-342900">
              <a:buFontTx/>
              <a:buChar char="-"/>
            </a:pPr>
            <a:r>
              <a:rPr lang="nl-NL" sz="2400" dirty="0" err="1"/>
              <a:t>Verhinderung</a:t>
            </a:r>
            <a:r>
              <a:rPr lang="nl-NL" sz="2400" dirty="0"/>
              <a:t> </a:t>
            </a:r>
            <a:r>
              <a:rPr lang="nl-NL" sz="2400" dirty="0" err="1"/>
              <a:t>von</a:t>
            </a:r>
            <a:r>
              <a:rPr lang="nl-NL" sz="2400" dirty="0"/>
              <a:t> </a:t>
            </a:r>
            <a:r>
              <a:rPr lang="nl-NL" sz="2400" dirty="0" err="1"/>
              <a:t>negativer</a:t>
            </a:r>
            <a:r>
              <a:rPr lang="nl-NL" sz="2400" dirty="0"/>
              <a:t> </a:t>
            </a:r>
            <a:r>
              <a:rPr lang="nl-NL" sz="2400" dirty="0" err="1"/>
              <a:t>oder</a:t>
            </a:r>
            <a:r>
              <a:rPr lang="nl-NL" sz="2400" dirty="0"/>
              <a:t> </a:t>
            </a:r>
            <a:r>
              <a:rPr lang="nl-NL" sz="2400" dirty="0" err="1"/>
              <a:t>positiver</a:t>
            </a:r>
            <a:r>
              <a:rPr lang="nl-NL" sz="2400" dirty="0"/>
              <a:t> </a:t>
            </a:r>
            <a:r>
              <a:rPr lang="nl-NL" sz="2400" dirty="0" err="1"/>
              <a:t>Diskriminierung</a:t>
            </a:r>
            <a:endParaRPr lang="nl-NL" sz="2400" dirty="0"/>
          </a:p>
          <a:p>
            <a:pPr marL="342900" indent="-342900">
              <a:buFontTx/>
              <a:buChar char="-"/>
            </a:pPr>
            <a:r>
              <a:rPr lang="nl-NL" sz="2400" dirty="0" err="1"/>
              <a:t>Verhinderung</a:t>
            </a:r>
            <a:r>
              <a:rPr lang="nl-NL" sz="2400" dirty="0"/>
              <a:t> </a:t>
            </a:r>
            <a:r>
              <a:rPr lang="nl-NL" sz="2400" dirty="0" err="1"/>
              <a:t>von</a:t>
            </a:r>
            <a:r>
              <a:rPr lang="nl-NL" sz="2400" dirty="0"/>
              <a:t> </a:t>
            </a:r>
            <a:r>
              <a:rPr lang="nl-NL" sz="2400" dirty="0" err="1"/>
              <a:t>Versagensängsten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37680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AE8279DB-6BA6-1F70-92A1-1BE7069A0D6F}"/>
              </a:ext>
            </a:extLst>
          </p:cNvPr>
          <p:cNvSpPr txBox="1"/>
          <p:nvPr/>
        </p:nvSpPr>
        <p:spPr>
          <a:xfrm>
            <a:off x="820615" y="1184031"/>
            <a:ext cx="1042311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 err="1">
                <a:solidFill>
                  <a:srgbClr val="0000FF"/>
                </a:solidFill>
              </a:rPr>
              <a:t>Überprüfung</a:t>
            </a:r>
            <a:r>
              <a:rPr lang="nl-NL" sz="2400" i="1" dirty="0">
                <a:solidFill>
                  <a:srgbClr val="0000FF"/>
                </a:solidFill>
              </a:rPr>
              <a:t> der </a:t>
            </a:r>
            <a:r>
              <a:rPr lang="nl-NL" sz="2400" i="1" dirty="0" err="1">
                <a:solidFill>
                  <a:srgbClr val="0000FF"/>
                </a:solidFill>
              </a:rPr>
              <a:t>Ausgangssituation</a:t>
            </a:r>
            <a:endParaRPr lang="nl-NL" sz="2400" i="1" dirty="0">
              <a:solidFill>
                <a:srgbClr val="0000FF"/>
              </a:solidFill>
            </a:endParaRPr>
          </a:p>
          <a:p>
            <a:endParaRPr lang="nl-NL" dirty="0"/>
          </a:p>
          <a:p>
            <a:r>
              <a:rPr lang="nl-NL" sz="2000" dirty="0"/>
              <a:t>Bei </a:t>
            </a:r>
            <a:r>
              <a:rPr lang="nl-NL" sz="2000" dirty="0" err="1"/>
              <a:t>einer</a:t>
            </a:r>
            <a:r>
              <a:rPr lang="nl-NL" sz="2000" dirty="0"/>
              <a:t> </a:t>
            </a:r>
            <a:r>
              <a:rPr lang="nl-NL" sz="2000" dirty="0" err="1"/>
              <a:t>Präsentation</a:t>
            </a:r>
            <a:r>
              <a:rPr lang="nl-NL" sz="2000" dirty="0"/>
              <a:t>/</a:t>
            </a:r>
            <a:r>
              <a:rPr lang="nl-NL" sz="2000" dirty="0" err="1"/>
              <a:t>einem</a:t>
            </a:r>
            <a:r>
              <a:rPr lang="nl-NL" sz="2000" dirty="0"/>
              <a:t> </a:t>
            </a:r>
            <a:r>
              <a:rPr lang="nl-NL" sz="2000" dirty="0" err="1"/>
              <a:t>Unterricht</a:t>
            </a:r>
            <a:r>
              <a:rPr lang="nl-NL" sz="2000" dirty="0"/>
              <a:t> </a:t>
            </a:r>
            <a:r>
              <a:rPr lang="nl-NL" sz="2000" dirty="0" err="1"/>
              <a:t>oder</a:t>
            </a:r>
            <a:r>
              <a:rPr lang="nl-NL" sz="2000" dirty="0"/>
              <a:t> Micro Teaching </a:t>
            </a:r>
            <a:r>
              <a:rPr lang="nl-NL" sz="2000" dirty="0" err="1"/>
              <a:t>steht</a:t>
            </a:r>
            <a:r>
              <a:rPr lang="nl-NL" sz="2000" dirty="0"/>
              <a:t> das </a:t>
            </a:r>
            <a:r>
              <a:rPr lang="nl-NL" sz="2000" dirty="0" err="1"/>
              <a:t>Erreichen</a:t>
            </a:r>
            <a:r>
              <a:rPr lang="nl-NL" sz="2000" dirty="0"/>
              <a:t> des </a:t>
            </a:r>
            <a:r>
              <a:rPr lang="nl-NL" sz="2000" dirty="0" err="1"/>
              <a:t>Ziels</a:t>
            </a:r>
            <a:r>
              <a:rPr lang="nl-NL" sz="2000" dirty="0"/>
              <a:t> </a:t>
            </a:r>
            <a:r>
              <a:rPr lang="nl-NL" sz="2000" dirty="0" err="1"/>
              <a:t>für</a:t>
            </a:r>
            <a:r>
              <a:rPr lang="nl-NL" sz="2000" dirty="0"/>
              <a:t> den </a:t>
            </a:r>
            <a:r>
              <a:rPr lang="nl-NL" sz="2000" dirty="0" err="1"/>
              <a:t>Schüler</a:t>
            </a:r>
            <a:r>
              <a:rPr lang="nl-NL" sz="2000" dirty="0"/>
              <a:t> </a:t>
            </a:r>
            <a:r>
              <a:rPr lang="nl-NL" sz="2000" dirty="0" err="1"/>
              <a:t>im</a:t>
            </a:r>
            <a:r>
              <a:rPr lang="nl-NL" sz="2000" dirty="0"/>
              <a:t> </a:t>
            </a:r>
            <a:r>
              <a:rPr lang="nl-NL" sz="2000" dirty="0" err="1"/>
              <a:t>Vordergrund</a:t>
            </a:r>
            <a:r>
              <a:rPr lang="nl-NL" sz="2000" dirty="0"/>
              <a:t>. </a:t>
            </a:r>
            <a:r>
              <a:rPr lang="nl-NL" sz="2000" dirty="0" err="1"/>
              <a:t>Dieses</a:t>
            </a:r>
            <a:r>
              <a:rPr lang="nl-NL" sz="2000" dirty="0"/>
              <a:t> </a:t>
            </a:r>
            <a:r>
              <a:rPr lang="nl-NL" sz="2000" dirty="0" err="1"/>
              <a:t>muss</a:t>
            </a:r>
            <a:r>
              <a:rPr lang="nl-NL" sz="2000" dirty="0"/>
              <a:t> </a:t>
            </a:r>
            <a:r>
              <a:rPr lang="nl-NL" sz="2000" dirty="0" err="1"/>
              <a:t>jedoch</a:t>
            </a:r>
            <a:r>
              <a:rPr lang="nl-NL" sz="2000" dirty="0"/>
              <a:t> </a:t>
            </a:r>
            <a:r>
              <a:rPr lang="nl-NL" sz="2000" dirty="0" err="1"/>
              <a:t>realisierbar</a:t>
            </a:r>
            <a:r>
              <a:rPr lang="nl-NL" sz="2000" dirty="0"/>
              <a:t> sein.</a:t>
            </a:r>
          </a:p>
          <a:p>
            <a:r>
              <a:rPr lang="nl-NL" sz="2000" dirty="0" err="1"/>
              <a:t>Um</a:t>
            </a:r>
            <a:r>
              <a:rPr lang="nl-NL" sz="2000" dirty="0"/>
              <a:t> </a:t>
            </a:r>
            <a:r>
              <a:rPr lang="nl-NL" sz="2000" dirty="0" err="1"/>
              <a:t>abzuschätzen</a:t>
            </a:r>
            <a:r>
              <a:rPr lang="nl-NL" sz="2000" dirty="0"/>
              <a:t>, ob es </a:t>
            </a:r>
            <a:r>
              <a:rPr lang="nl-NL" sz="2000" dirty="0" err="1"/>
              <a:t>realisierbar</a:t>
            </a:r>
            <a:r>
              <a:rPr lang="nl-NL" sz="2000" dirty="0"/>
              <a:t> </a:t>
            </a:r>
            <a:r>
              <a:rPr lang="nl-NL" sz="2000" dirty="0" err="1"/>
              <a:t>ist</a:t>
            </a:r>
            <a:r>
              <a:rPr lang="nl-NL" sz="2000" dirty="0"/>
              <a:t>, startest Du </a:t>
            </a:r>
            <a:r>
              <a:rPr lang="nl-NL" sz="2000" dirty="0" err="1"/>
              <a:t>ein</a:t>
            </a:r>
            <a:r>
              <a:rPr lang="nl-NL" sz="2000" dirty="0"/>
              <a:t> </a:t>
            </a:r>
            <a:r>
              <a:rPr lang="nl-NL" sz="2000" dirty="0" err="1"/>
              <a:t>Unterrichtlerngespräch</a:t>
            </a:r>
            <a:r>
              <a:rPr lang="nl-NL" sz="2000" dirty="0"/>
              <a:t>.</a:t>
            </a:r>
          </a:p>
          <a:p>
            <a:endParaRPr lang="nl-NL" sz="2000" dirty="0"/>
          </a:p>
          <a:p>
            <a:r>
              <a:rPr lang="nl-NL" sz="2000" dirty="0" err="1"/>
              <a:t>Anhand</a:t>
            </a:r>
            <a:r>
              <a:rPr lang="nl-NL" sz="2000" dirty="0"/>
              <a:t> der </a:t>
            </a:r>
            <a:r>
              <a:rPr lang="nl-NL" sz="2000" dirty="0" err="1"/>
              <a:t>Antworten</a:t>
            </a:r>
            <a:r>
              <a:rPr lang="nl-NL" sz="2000" dirty="0"/>
              <a:t>, die Du </a:t>
            </a:r>
            <a:r>
              <a:rPr lang="nl-NL" sz="2000" dirty="0" err="1"/>
              <a:t>erhalten</a:t>
            </a:r>
            <a:r>
              <a:rPr lang="nl-NL" sz="2000" dirty="0"/>
              <a:t> </a:t>
            </a:r>
            <a:r>
              <a:rPr lang="nl-NL" sz="2000" dirty="0" err="1"/>
              <a:t>oder</a:t>
            </a:r>
            <a:r>
              <a:rPr lang="nl-NL" sz="2000" dirty="0"/>
              <a:t> nicht </a:t>
            </a:r>
            <a:r>
              <a:rPr lang="nl-NL" sz="2000" dirty="0" err="1"/>
              <a:t>erhalten</a:t>
            </a:r>
            <a:r>
              <a:rPr lang="nl-NL" sz="2000" dirty="0"/>
              <a:t> </a:t>
            </a:r>
            <a:r>
              <a:rPr lang="nl-NL" sz="2000" dirty="0" err="1"/>
              <a:t>hast</a:t>
            </a:r>
            <a:r>
              <a:rPr lang="nl-NL" sz="2000" dirty="0"/>
              <a:t>, </a:t>
            </a:r>
            <a:r>
              <a:rPr lang="nl-NL" sz="2000" dirty="0" err="1"/>
              <a:t>kannst</a:t>
            </a:r>
            <a:r>
              <a:rPr lang="nl-NL" sz="2000" dirty="0"/>
              <a:t> Du </a:t>
            </a:r>
            <a:r>
              <a:rPr lang="nl-NL" sz="2000" dirty="0" err="1"/>
              <a:t>eine</a:t>
            </a:r>
            <a:r>
              <a:rPr lang="nl-NL" sz="2000" dirty="0"/>
              <a:t> </a:t>
            </a:r>
            <a:r>
              <a:rPr lang="nl-NL" sz="2000" dirty="0" err="1"/>
              <a:t>Einschätzung</a:t>
            </a:r>
            <a:r>
              <a:rPr lang="nl-NL" sz="2000" dirty="0"/>
              <a:t> des </a:t>
            </a:r>
            <a:r>
              <a:rPr lang="nl-NL" sz="2000" dirty="0" err="1"/>
              <a:t>vorhandenen</a:t>
            </a:r>
            <a:r>
              <a:rPr lang="nl-NL" sz="2000" dirty="0"/>
              <a:t> </a:t>
            </a:r>
            <a:r>
              <a:rPr lang="nl-NL" sz="2000" dirty="0" err="1"/>
              <a:t>oder</a:t>
            </a:r>
            <a:r>
              <a:rPr lang="nl-NL" sz="2000" dirty="0"/>
              <a:t> </a:t>
            </a:r>
            <a:r>
              <a:rPr lang="nl-NL" sz="2000" dirty="0" err="1"/>
              <a:t>fehlenden</a:t>
            </a:r>
            <a:r>
              <a:rPr lang="nl-NL" sz="2000" dirty="0"/>
              <a:t> </a:t>
            </a:r>
            <a:r>
              <a:rPr lang="nl-NL" sz="2000" dirty="0" err="1"/>
              <a:t>Wissens</a:t>
            </a:r>
            <a:r>
              <a:rPr lang="nl-NL" sz="2000" dirty="0"/>
              <a:t> </a:t>
            </a:r>
            <a:r>
              <a:rPr lang="nl-NL" sz="2000" dirty="0" err="1"/>
              <a:t>vornehmen</a:t>
            </a:r>
            <a:r>
              <a:rPr lang="nl-NL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7850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2E85C50C-DFBE-AEA3-C4C1-A11D0B985C22}"/>
              </a:ext>
            </a:extLst>
          </p:cNvPr>
          <p:cNvSpPr txBox="1"/>
          <p:nvPr/>
        </p:nvSpPr>
        <p:spPr>
          <a:xfrm>
            <a:off x="1219200" y="946611"/>
            <a:ext cx="9934222" cy="29238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i="1" dirty="0" err="1">
                <a:solidFill>
                  <a:srgbClr val="0000FF"/>
                </a:solidFill>
              </a:rPr>
              <a:t>Prüfen</a:t>
            </a:r>
            <a:r>
              <a:rPr lang="nl-NL" sz="2400" i="1" dirty="0">
                <a:solidFill>
                  <a:srgbClr val="0000FF"/>
                </a:solidFill>
              </a:rPr>
              <a:t>, ob </a:t>
            </a:r>
            <a:r>
              <a:rPr lang="nl-NL" sz="2400" i="1" dirty="0" err="1">
                <a:solidFill>
                  <a:srgbClr val="0000FF"/>
                </a:solidFill>
              </a:rPr>
              <a:t>etwas</a:t>
            </a:r>
            <a:r>
              <a:rPr lang="nl-NL" sz="2400" i="1" dirty="0">
                <a:solidFill>
                  <a:srgbClr val="0000FF"/>
                </a:solidFill>
              </a:rPr>
              <a:t> </a:t>
            </a:r>
            <a:r>
              <a:rPr lang="nl-NL" sz="2400" i="1" dirty="0" err="1">
                <a:solidFill>
                  <a:srgbClr val="0000FF"/>
                </a:solidFill>
              </a:rPr>
              <a:t>bereits</a:t>
            </a:r>
            <a:r>
              <a:rPr lang="nl-NL" sz="2400" i="1" dirty="0">
                <a:solidFill>
                  <a:srgbClr val="0000FF"/>
                </a:solidFill>
              </a:rPr>
              <a:t> </a:t>
            </a:r>
            <a:r>
              <a:rPr lang="nl-NL" sz="2400" i="1" dirty="0" err="1">
                <a:solidFill>
                  <a:srgbClr val="0000FF"/>
                </a:solidFill>
              </a:rPr>
              <a:t>studiert</a:t>
            </a:r>
            <a:r>
              <a:rPr lang="nl-NL" sz="2400" i="1" dirty="0">
                <a:solidFill>
                  <a:srgbClr val="0000FF"/>
                </a:solidFill>
              </a:rPr>
              <a:t> </a:t>
            </a:r>
            <a:r>
              <a:rPr lang="nl-NL" sz="2400" i="1" dirty="0" err="1">
                <a:solidFill>
                  <a:srgbClr val="0000FF"/>
                </a:solidFill>
              </a:rPr>
              <a:t>wurde</a:t>
            </a:r>
            <a:r>
              <a:rPr lang="nl-NL" sz="2400" i="1" dirty="0">
                <a:solidFill>
                  <a:srgbClr val="0000FF"/>
                </a:solidFill>
              </a:rPr>
              <a:t> </a:t>
            </a:r>
            <a:r>
              <a:rPr lang="nl-NL" sz="2400" i="1" dirty="0" err="1">
                <a:solidFill>
                  <a:srgbClr val="0000FF"/>
                </a:solidFill>
              </a:rPr>
              <a:t>oder</a:t>
            </a:r>
            <a:r>
              <a:rPr lang="nl-NL" sz="2400" i="1" dirty="0">
                <a:solidFill>
                  <a:srgbClr val="0000FF"/>
                </a:solidFill>
              </a:rPr>
              <a:t> nicht</a:t>
            </a:r>
            <a:endParaRPr lang="nl-NL" dirty="0"/>
          </a:p>
          <a:p>
            <a:r>
              <a:rPr lang="nl-NL" sz="2000" dirty="0"/>
              <a:t>Da du </a:t>
            </a:r>
            <a:r>
              <a:rPr lang="nl-NL" sz="2000" dirty="0" err="1"/>
              <a:t>selbst</a:t>
            </a:r>
            <a:r>
              <a:rPr lang="nl-NL" sz="2000" dirty="0"/>
              <a:t> </a:t>
            </a:r>
            <a:r>
              <a:rPr lang="nl-NL" sz="2000" dirty="0" err="1"/>
              <a:t>über</a:t>
            </a:r>
            <a:r>
              <a:rPr lang="nl-NL" sz="2000" dirty="0"/>
              <a:t> den </a:t>
            </a:r>
            <a:r>
              <a:rPr lang="nl-NL" sz="2000" dirty="0" err="1"/>
              <a:t>erforderlichen</a:t>
            </a:r>
            <a:r>
              <a:rPr lang="nl-NL" sz="2000" dirty="0"/>
              <a:t> </a:t>
            </a:r>
            <a:r>
              <a:rPr lang="nl-NL" sz="2000" dirty="0" err="1"/>
              <a:t>Stoff</a:t>
            </a:r>
            <a:r>
              <a:rPr lang="nl-NL" sz="2000" dirty="0"/>
              <a:t>, die </a:t>
            </a:r>
            <a:r>
              <a:rPr lang="nl-NL" sz="2000" dirty="0" err="1"/>
              <a:t>Fähigkeit</a:t>
            </a:r>
            <a:r>
              <a:rPr lang="nl-NL" sz="2000" dirty="0"/>
              <a:t> </a:t>
            </a:r>
            <a:r>
              <a:rPr lang="nl-NL" sz="2000" dirty="0" err="1"/>
              <a:t>oder</a:t>
            </a:r>
            <a:r>
              <a:rPr lang="nl-NL" sz="2000" dirty="0"/>
              <a:t> die </a:t>
            </a:r>
            <a:r>
              <a:rPr lang="nl-NL" sz="2000" dirty="0" err="1"/>
              <a:t>Einstellung</a:t>
            </a:r>
            <a:r>
              <a:rPr lang="nl-NL" sz="2000" dirty="0"/>
              <a:t> </a:t>
            </a:r>
            <a:r>
              <a:rPr lang="nl-NL" sz="2000" dirty="0" err="1"/>
              <a:t>verfügst</a:t>
            </a:r>
            <a:r>
              <a:rPr lang="nl-NL" sz="2000" dirty="0"/>
              <a:t>, </a:t>
            </a:r>
            <a:r>
              <a:rPr lang="nl-NL" sz="2000" dirty="0" err="1"/>
              <a:t>kannst</a:t>
            </a:r>
            <a:r>
              <a:rPr lang="nl-NL" sz="2000" dirty="0"/>
              <a:t> du </a:t>
            </a:r>
            <a:r>
              <a:rPr lang="nl-NL" sz="2000" dirty="0" err="1"/>
              <a:t>anhand</a:t>
            </a:r>
            <a:r>
              <a:rPr lang="nl-NL" sz="2000" dirty="0"/>
              <a:t> der </a:t>
            </a:r>
            <a:r>
              <a:rPr lang="nl-NL" sz="2000" dirty="0" err="1"/>
              <a:t>Vorkenntnisse</a:t>
            </a:r>
            <a:r>
              <a:rPr lang="nl-NL" sz="2000" dirty="0"/>
              <a:t> </a:t>
            </a:r>
            <a:r>
              <a:rPr lang="nl-NL" sz="2000" dirty="0" err="1"/>
              <a:t>überprüfen</a:t>
            </a:r>
            <a:r>
              <a:rPr lang="nl-NL" sz="2000" dirty="0"/>
              <a:t>, ob </a:t>
            </a:r>
            <a:r>
              <a:rPr lang="nl-NL" sz="2000" dirty="0" err="1"/>
              <a:t>dieses</a:t>
            </a:r>
            <a:r>
              <a:rPr lang="nl-NL" sz="2000" dirty="0"/>
              <a:t> Wissen </a:t>
            </a:r>
            <a:r>
              <a:rPr lang="nl-NL" sz="2000" dirty="0" err="1"/>
              <a:t>nach</a:t>
            </a:r>
            <a:r>
              <a:rPr lang="nl-NL" sz="2000" dirty="0"/>
              <a:t> </a:t>
            </a:r>
            <a:r>
              <a:rPr lang="nl-NL" sz="2000" dirty="0" err="1"/>
              <a:t>dem</a:t>
            </a:r>
            <a:r>
              <a:rPr lang="nl-NL" sz="2000" dirty="0"/>
              <a:t> </a:t>
            </a:r>
            <a:r>
              <a:rPr lang="nl-NL" sz="2000" dirty="0" err="1"/>
              <a:t>Lernen</a:t>
            </a:r>
            <a:r>
              <a:rPr lang="nl-NL" sz="2000" dirty="0"/>
              <a:t>, den </a:t>
            </a:r>
            <a:r>
              <a:rPr lang="nl-NL" sz="2000" dirty="0" err="1"/>
              <a:t>Hausaufgaben</a:t>
            </a:r>
            <a:r>
              <a:rPr lang="nl-NL" sz="2000" dirty="0"/>
              <a:t>, </a:t>
            </a:r>
            <a:r>
              <a:rPr lang="nl-NL" sz="2000" dirty="0" err="1"/>
              <a:t>dem</a:t>
            </a:r>
            <a:r>
              <a:rPr lang="nl-NL" sz="2000" dirty="0"/>
              <a:t> </a:t>
            </a:r>
            <a:r>
              <a:rPr lang="nl-NL" sz="2000" dirty="0" err="1"/>
              <a:t>Üben</a:t>
            </a:r>
            <a:r>
              <a:rPr lang="nl-NL" sz="2000" dirty="0"/>
              <a:t> </a:t>
            </a:r>
            <a:r>
              <a:rPr lang="nl-NL" sz="2000" dirty="0" err="1"/>
              <a:t>oder</a:t>
            </a:r>
            <a:r>
              <a:rPr lang="nl-NL" sz="2000" dirty="0"/>
              <a:t> </a:t>
            </a:r>
            <a:r>
              <a:rPr lang="nl-NL" sz="2000" dirty="0" err="1"/>
              <a:t>ähnlichem</a:t>
            </a:r>
            <a:r>
              <a:rPr lang="nl-NL" sz="2000" dirty="0"/>
              <a:t> </a:t>
            </a:r>
            <a:r>
              <a:rPr lang="nl-NL" sz="2000" dirty="0" err="1"/>
              <a:t>wiedergegeben</a:t>
            </a:r>
            <a:r>
              <a:rPr lang="nl-NL" sz="2000" dirty="0"/>
              <a:t> </a:t>
            </a:r>
            <a:r>
              <a:rPr lang="nl-NL" sz="2000" dirty="0" err="1"/>
              <a:t>wird</a:t>
            </a:r>
            <a:r>
              <a:rPr lang="nl-NL" sz="2000" dirty="0"/>
              <a:t>.</a:t>
            </a:r>
          </a:p>
          <a:p>
            <a:endParaRPr lang="nl-NL" sz="2000" dirty="0"/>
          </a:p>
          <a:p>
            <a:r>
              <a:rPr lang="nl-NL" sz="2000" dirty="0" err="1"/>
              <a:t>Wenn</a:t>
            </a:r>
            <a:r>
              <a:rPr lang="nl-NL" sz="2000" dirty="0"/>
              <a:t> dies nicht der </a:t>
            </a:r>
            <a:r>
              <a:rPr lang="nl-NL" sz="2000" dirty="0" err="1"/>
              <a:t>Fall</a:t>
            </a:r>
            <a:r>
              <a:rPr lang="nl-NL" sz="2000" dirty="0"/>
              <a:t> </a:t>
            </a:r>
            <a:r>
              <a:rPr lang="nl-NL" sz="2000" dirty="0" err="1"/>
              <a:t>ist</a:t>
            </a:r>
            <a:r>
              <a:rPr lang="nl-NL" sz="2000" dirty="0"/>
              <a:t>, wissen </a:t>
            </a:r>
            <a:r>
              <a:rPr lang="nl-NL" sz="2000" dirty="0" err="1"/>
              <a:t>Sie</a:t>
            </a:r>
            <a:r>
              <a:rPr lang="nl-NL" sz="2000" dirty="0"/>
              <a:t>, was </a:t>
            </a:r>
            <a:r>
              <a:rPr lang="nl-NL" sz="2000" dirty="0" err="1"/>
              <a:t>zu</a:t>
            </a:r>
            <a:r>
              <a:rPr lang="nl-NL" sz="2000" dirty="0"/>
              <a:t> </a:t>
            </a:r>
            <a:r>
              <a:rPr lang="nl-NL" sz="2000" dirty="0" err="1"/>
              <a:t>tun</a:t>
            </a:r>
            <a:r>
              <a:rPr lang="nl-NL" sz="2000" dirty="0"/>
              <a:t> </a:t>
            </a:r>
            <a:r>
              <a:rPr lang="nl-NL" sz="2000" dirty="0" err="1"/>
              <a:t>ist</a:t>
            </a:r>
            <a:r>
              <a:rPr lang="nl-NL" sz="2000" dirty="0"/>
              <a:t>:</a:t>
            </a:r>
          </a:p>
          <a:p>
            <a:r>
              <a:rPr lang="nl-NL" sz="2000" dirty="0" err="1"/>
              <a:t>Weisen</a:t>
            </a:r>
            <a:r>
              <a:rPr lang="nl-NL" sz="2000" dirty="0"/>
              <a:t> </a:t>
            </a:r>
            <a:r>
              <a:rPr lang="nl-NL" sz="2000" dirty="0" err="1"/>
              <a:t>Sie</a:t>
            </a:r>
            <a:r>
              <a:rPr lang="nl-NL" sz="2000" dirty="0"/>
              <a:t> </a:t>
            </a:r>
            <a:r>
              <a:rPr lang="nl-NL" sz="2000" dirty="0" err="1"/>
              <a:t>darauf</a:t>
            </a:r>
            <a:r>
              <a:rPr lang="nl-NL" sz="2000" dirty="0"/>
              <a:t> </a:t>
            </a:r>
            <a:r>
              <a:rPr lang="nl-NL" sz="2000" dirty="0" err="1"/>
              <a:t>hin</a:t>
            </a:r>
            <a:r>
              <a:rPr lang="nl-NL" sz="2000" dirty="0"/>
              <a:t>, </a:t>
            </a:r>
            <a:r>
              <a:rPr lang="nl-NL" sz="2000" dirty="0" err="1"/>
              <a:t>dass</a:t>
            </a:r>
            <a:r>
              <a:rPr lang="nl-NL" sz="2000" dirty="0"/>
              <a:t> </a:t>
            </a:r>
            <a:r>
              <a:rPr lang="nl-NL" sz="2000" dirty="0" err="1"/>
              <a:t>besser</a:t>
            </a:r>
            <a:r>
              <a:rPr lang="nl-NL" sz="2000" dirty="0"/>
              <a:t>.....</a:t>
            </a:r>
          </a:p>
          <a:p>
            <a:pPr marL="342900" indent="-342900">
              <a:buFont typeface="Symbol" pitchFamily="2" charset="2"/>
              <a:buChar char="-"/>
            </a:pPr>
            <a:r>
              <a:rPr lang="nl-NL" sz="2000" dirty="0"/>
              <a:t>Passen </a:t>
            </a:r>
            <a:r>
              <a:rPr lang="nl-NL" sz="2000" dirty="0" err="1"/>
              <a:t>Sie</a:t>
            </a:r>
            <a:r>
              <a:rPr lang="nl-NL" sz="2000" dirty="0"/>
              <a:t> </a:t>
            </a:r>
            <a:r>
              <a:rPr lang="nl-NL" sz="2000" dirty="0" err="1"/>
              <a:t>Ihre</a:t>
            </a:r>
            <a:r>
              <a:rPr lang="nl-NL" sz="2000" dirty="0"/>
              <a:t> </a:t>
            </a:r>
            <a:r>
              <a:rPr lang="nl-NL" sz="2000" dirty="0" err="1"/>
              <a:t>Lektion</a:t>
            </a:r>
            <a:r>
              <a:rPr lang="nl-NL" sz="2000" dirty="0"/>
              <a:t> / das </a:t>
            </a:r>
            <a:r>
              <a:rPr lang="nl-NL" sz="2000" dirty="0" err="1"/>
              <a:t>Microteaching</a:t>
            </a:r>
            <a:r>
              <a:rPr lang="nl-NL" sz="2000" dirty="0"/>
              <a:t> der </a:t>
            </a:r>
            <a:r>
              <a:rPr lang="nl-NL" sz="2000" dirty="0" err="1"/>
              <a:t>zu</a:t>
            </a:r>
            <a:r>
              <a:rPr lang="nl-NL" sz="2000" dirty="0"/>
              <a:t> </a:t>
            </a:r>
            <a:r>
              <a:rPr lang="nl-NL" sz="2000" dirty="0" err="1"/>
              <a:t>vermittelnden</a:t>
            </a:r>
            <a:r>
              <a:rPr lang="nl-NL" sz="2000" dirty="0"/>
              <a:t> </a:t>
            </a:r>
            <a:r>
              <a:rPr lang="nl-NL" sz="2000" dirty="0" err="1"/>
              <a:t>Fähigkeiten</a:t>
            </a:r>
            <a:r>
              <a:rPr lang="nl-NL" sz="2000" dirty="0"/>
              <a:t> </a:t>
            </a:r>
            <a:r>
              <a:rPr lang="nl-NL" sz="2000" dirty="0" err="1"/>
              <a:t>an</a:t>
            </a:r>
            <a:r>
              <a:rPr lang="nl-NL" sz="2000" dirty="0"/>
              <a:t>...</a:t>
            </a:r>
          </a:p>
          <a:p>
            <a:pPr marL="342900" indent="-342900">
              <a:buFont typeface="Symbol" pitchFamily="2" charset="2"/>
              <a:buChar char="-"/>
            </a:pPr>
            <a:r>
              <a:rPr lang="nl-NL" sz="2000" dirty="0" err="1"/>
              <a:t>Schauen</a:t>
            </a:r>
            <a:r>
              <a:rPr lang="nl-NL" sz="2000" dirty="0"/>
              <a:t> </a:t>
            </a:r>
            <a:r>
              <a:rPr lang="nl-NL" sz="2000" dirty="0" err="1"/>
              <a:t>Sie</a:t>
            </a:r>
            <a:r>
              <a:rPr lang="nl-NL" sz="2000" dirty="0"/>
              <a:t> bei der </a:t>
            </a:r>
            <a:r>
              <a:rPr lang="nl-NL" sz="2000" dirty="0" err="1"/>
              <a:t>Halbzeitüberprüfung</a:t>
            </a:r>
            <a:r>
              <a:rPr lang="nl-NL" sz="2000" dirty="0"/>
              <a:t> </a:t>
            </a:r>
            <a:r>
              <a:rPr lang="nl-NL" sz="2000" dirty="0" err="1"/>
              <a:t>genau</a:t>
            </a:r>
            <a:r>
              <a:rPr lang="nl-NL" sz="2000" dirty="0"/>
              <a:t> </a:t>
            </a:r>
            <a:r>
              <a:rPr lang="nl-NL" sz="2000" dirty="0" err="1"/>
              <a:t>hin</a:t>
            </a:r>
            <a:r>
              <a:rPr lang="nl-NL" sz="2000" dirty="0"/>
              <a:t>, ob es </a:t>
            </a:r>
            <a:r>
              <a:rPr lang="nl-NL" sz="2000" dirty="0" err="1"/>
              <a:t>jetzt</a:t>
            </a:r>
            <a:r>
              <a:rPr lang="nl-NL" sz="2000" dirty="0"/>
              <a:t> "</a:t>
            </a:r>
            <a:r>
              <a:rPr lang="nl-NL" sz="2000" dirty="0" err="1"/>
              <a:t>sitzt</a:t>
            </a:r>
            <a:r>
              <a:rPr lang="nl-NL" sz="2000" dirty="0"/>
              <a:t>". </a:t>
            </a:r>
          </a:p>
        </p:txBody>
      </p:sp>
    </p:spTree>
    <p:extLst>
      <p:ext uri="{BB962C8B-B14F-4D97-AF65-F5344CB8AC3E}">
        <p14:creationId xmlns:p14="http://schemas.microsoft.com/office/powerpoint/2010/main" val="1195447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8C1F973B-E470-1863-2C2C-38285BD8C068}"/>
              </a:ext>
            </a:extLst>
          </p:cNvPr>
          <p:cNvSpPr txBox="1"/>
          <p:nvPr/>
        </p:nvSpPr>
        <p:spPr>
          <a:xfrm>
            <a:off x="1465384" y="829380"/>
            <a:ext cx="9484838" cy="35086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i="1" dirty="0" err="1">
                <a:solidFill>
                  <a:srgbClr val="0000FF"/>
                </a:solidFill>
              </a:rPr>
              <a:t>Prüfen</a:t>
            </a:r>
            <a:r>
              <a:rPr lang="nl-NL" sz="2400" i="1" dirty="0">
                <a:solidFill>
                  <a:srgbClr val="0000FF"/>
                </a:solidFill>
              </a:rPr>
              <a:t>, ob Dein </a:t>
            </a:r>
            <a:r>
              <a:rPr lang="nl-NL" sz="2400" i="1" dirty="0" err="1">
                <a:solidFill>
                  <a:srgbClr val="0000FF"/>
                </a:solidFill>
              </a:rPr>
              <a:t>Lernziel</a:t>
            </a:r>
            <a:r>
              <a:rPr lang="nl-NL" sz="2400" i="1" dirty="0">
                <a:solidFill>
                  <a:srgbClr val="0000FF"/>
                </a:solidFill>
              </a:rPr>
              <a:t> </a:t>
            </a:r>
            <a:r>
              <a:rPr lang="nl-NL" sz="2400" i="1" dirty="0" err="1">
                <a:solidFill>
                  <a:srgbClr val="0000FF"/>
                </a:solidFill>
              </a:rPr>
              <a:t>richtig</a:t>
            </a:r>
            <a:r>
              <a:rPr lang="nl-NL" sz="2400" i="1" dirty="0">
                <a:solidFill>
                  <a:srgbClr val="0000FF"/>
                </a:solidFill>
              </a:rPr>
              <a:t> </a:t>
            </a:r>
            <a:r>
              <a:rPr lang="nl-NL" sz="2400" i="1" dirty="0" err="1">
                <a:solidFill>
                  <a:srgbClr val="0000FF"/>
                </a:solidFill>
              </a:rPr>
              <a:t>gesetzt</a:t>
            </a:r>
            <a:r>
              <a:rPr lang="nl-NL" sz="2400" i="1" dirty="0">
                <a:solidFill>
                  <a:srgbClr val="0000FF"/>
                </a:solidFill>
              </a:rPr>
              <a:t> </a:t>
            </a:r>
            <a:r>
              <a:rPr lang="nl-NL" sz="2400" i="1" dirty="0" err="1">
                <a:solidFill>
                  <a:srgbClr val="0000FF"/>
                </a:solidFill>
              </a:rPr>
              <a:t>ist</a:t>
            </a:r>
            <a:endParaRPr lang="nl-NL" sz="2400" i="1" dirty="0">
              <a:solidFill>
                <a:srgbClr val="0000FF"/>
              </a:solidFill>
            </a:endParaRPr>
          </a:p>
          <a:p>
            <a:endParaRPr lang="nl-NL" sz="1800" dirty="0"/>
          </a:p>
          <a:p>
            <a:r>
              <a:rPr lang="nl-NL" sz="2000" dirty="0" err="1"/>
              <a:t>Sollte</a:t>
            </a:r>
            <a:r>
              <a:rPr lang="nl-NL" sz="2000" dirty="0"/>
              <a:t> </a:t>
            </a:r>
            <a:r>
              <a:rPr lang="nl-NL" sz="2000" dirty="0" err="1"/>
              <a:t>sich</a:t>
            </a:r>
            <a:r>
              <a:rPr lang="nl-NL" sz="2000" dirty="0"/>
              <a:t> </a:t>
            </a:r>
            <a:r>
              <a:rPr lang="nl-NL" sz="2000" dirty="0" err="1"/>
              <a:t>herausstellen</a:t>
            </a:r>
            <a:r>
              <a:rPr lang="nl-NL" sz="2000" dirty="0"/>
              <a:t>, </a:t>
            </a:r>
            <a:r>
              <a:rPr lang="nl-NL" sz="2000" dirty="0" err="1"/>
              <a:t>dass</a:t>
            </a:r>
            <a:r>
              <a:rPr lang="nl-NL" sz="2000" dirty="0"/>
              <a:t> </a:t>
            </a:r>
            <a:r>
              <a:rPr lang="nl-NL" sz="2000" dirty="0" err="1"/>
              <a:t>keine</a:t>
            </a:r>
            <a:r>
              <a:rPr lang="nl-NL" sz="2000" dirty="0"/>
              <a:t> </a:t>
            </a:r>
            <a:r>
              <a:rPr lang="nl-NL" sz="2000" dirty="0" err="1"/>
              <a:t>oder</a:t>
            </a:r>
            <a:r>
              <a:rPr lang="nl-NL" sz="2000" dirty="0"/>
              <a:t> </a:t>
            </a:r>
            <a:r>
              <a:rPr lang="nl-NL" sz="2000" dirty="0" err="1"/>
              <a:t>nur</a:t>
            </a:r>
            <a:r>
              <a:rPr lang="nl-NL" sz="2000" dirty="0"/>
              <a:t> </a:t>
            </a:r>
            <a:r>
              <a:rPr lang="nl-NL" sz="2000" dirty="0" err="1"/>
              <a:t>unzureichende</a:t>
            </a:r>
            <a:r>
              <a:rPr lang="nl-NL" sz="2000" dirty="0"/>
              <a:t> </a:t>
            </a:r>
            <a:r>
              <a:rPr lang="nl-NL" sz="2000" dirty="0" err="1"/>
              <a:t>Vorkenntnisse</a:t>
            </a:r>
            <a:r>
              <a:rPr lang="nl-NL" sz="2000" dirty="0"/>
              <a:t> </a:t>
            </a:r>
            <a:r>
              <a:rPr lang="nl-NL" sz="2000" dirty="0" err="1"/>
              <a:t>vorhanden</a:t>
            </a:r>
            <a:r>
              <a:rPr lang="nl-NL" sz="2000" dirty="0"/>
              <a:t> </a:t>
            </a:r>
            <a:r>
              <a:rPr lang="nl-NL" sz="2000" dirty="0" err="1"/>
              <a:t>sind</a:t>
            </a:r>
            <a:r>
              <a:rPr lang="nl-NL" sz="2000" dirty="0"/>
              <a:t>, </a:t>
            </a:r>
            <a:r>
              <a:rPr lang="nl-NL" sz="2000" dirty="0" err="1"/>
              <a:t>musst</a:t>
            </a:r>
            <a:r>
              <a:rPr lang="nl-NL" sz="2000" dirty="0"/>
              <a:t> Du </a:t>
            </a:r>
            <a:r>
              <a:rPr lang="nl-NL" sz="2000" dirty="0" err="1"/>
              <a:t>entscheiden</a:t>
            </a:r>
            <a:r>
              <a:rPr lang="nl-NL" sz="2000" dirty="0"/>
              <a:t>, ob Du den </a:t>
            </a:r>
            <a:r>
              <a:rPr lang="nl-NL" sz="2000" dirty="0" err="1"/>
              <a:t>Unterricht</a:t>
            </a:r>
            <a:r>
              <a:rPr lang="nl-NL" sz="2000" dirty="0"/>
              <a:t>, das </a:t>
            </a:r>
            <a:r>
              <a:rPr lang="nl-NL" sz="2000" dirty="0" err="1"/>
              <a:t>Microteaching</a:t>
            </a:r>
            <a:r>
              <a:rPr lang="nl-NL" sz="2000" dirty="0"/>
              <a:t>, die </a:t>
            </a:r>
            <a:r>
              <a:rPr lang="nl-NL" sz="2000" dirty="0" err="1"/>
              <a:t>Fertigkeiten</a:t>
            </a:r>
            <a:r>
              <a:rPr lang="nl-NL" sz="2000" dirty="0"/>
              <a:t>, </a:t>
            </a:r>
            <a:r>
              <a:rPr lang="nl-NL" sz="2000" dirty="0" err="1"/>
              <a:t>so</a:t>
            </a:r>
            <a:r>
              <a:rPr lang="nl-NL" sz="2000" dirty="0"/>
              <a:t> </a:t>
            </a:r>
            <a:r>
              <a:rPr lang="nl-NL" sz="2000" dirty="0" err="1"/>
              <a:t>durchführen</a:t>
            </a:r>
            <a:r>
              <a:rPr lang="nl-NL" sz="2000" dirty="0"/>
              <a:t> </a:t>
            </a:r>
            <a:r>
              <a:rPr lang="nl-NL" sz="2000" dirty="0" err="1"/>
              <a:t>können</a:t>
            </a:r>
            <a:r>
              <a:rPr lang="nl-NL" sz="2000" dirty="0"/>
              <a:t>, wie Du es geplant </a:t>
            </a:r>
            <a:r>
              <a:rPr lang="nl-NL" sz="2000" dirty="0" err="1"/>
              <a:t>hast</a:t>
            </a:r>
            <a:r>
              <a:rPr lang="nl-NL" sz="2000" dirty="0"/>
              <a:t>.</a:t>
            </a:r>
          </a:p>
          <a:p>
            <a:endParaRPr lang="nl-NL" sz="2000" dirty="0"/>
          </a:p>
          <a:p>
            <a:r>
              <a:rPr lang="nl-NL" sz="2000" dirty="0" err="1"/>
              <a:t>Wohlgemerkt</a:t>
            </a:r>
            <a:r>
              <a:rPr lang="nl-NL" sz="2000" dirty="0"/>
              <a:t>, das </a:t>
            </a:r>
            <a:r>
              <a:rPr lang="nl-NL" sz="2000" dirty="0" err="1"/>
              <a:t>ist</a:t>
            </a:r>
            <a:r>
              <a:rPr lang="nl-NL" sz="2000" dirty="0"/>
              <a:t> nicht </a:t>
            </a:r>
            <a:r>
              <a:rPr lang="nl-NL" sz="2000" dirty="0" err="1"/>
              <a:t>deine</a:t>
            </a:r>
            <a:r>
              <a:rPr lang="nl-NL" sz="2000" dirty="0"/>
              <a:t> Schuld, der </a:t>
            </a:r>
            <a:r>
              <a:rPr lang="nl-NL" sz="2000" dirty="0" err="1"/>
              <a:t>Auszubildende</a:t>
            </a:r>
            <a:r>
              <a:rPr lang="nl-NL" sz="2000" dirty="0"/>
              <a:t> </a:t>
            </a:r>
            <a:r>
              <a:rPr lang="nl-NL" sz="2000" dirty="0" err="1"/>
              <a:t>sucht</a:t>
            </a:r>
            <a:r>
              <a:rPr lang="nl-NL" sz="2000" dirty="0"/>
              <a:t> </a:t>
            </a:r>
            <a:r>
              <a:rPr lang="nl-NL" sz="2000" dirty="0" err="1"/>
              <a:t>sich</a:t>
            </a:r>
            <a:r>
              <a:rPr lang="nl-NL" sz="2000" dirty="0"/>
              <a:t> </a:t>
            </a:r>
            <a:r>
              <a:rPr lang="nl-NL" sz="2000" dirty="0" err="1"/>
              <a:t>seine</a:t>
            </a:r>
            <a:r>
              <a:rPr lang="nl-NL" sz="2000" dirty="0"/>
              <a:t> </a:t>
            </a:r>
            <a:r>
              <a:rPr lang="nl-NL" sz="2000" dirty="0" err="1"/>
              <a:t>Ausbildung</a:t>
            </a:r>
            <a:r>
              <a:rPr lang="nl-NL" sz="2000" dirty="0"/>
              <a:t> </a:t>
            </a:r>
            <a:r>
              <a:rPr lang="nl-NL" sz="2000" dirty="0" err="1"/>
              <a:t>aus</a:t>
            </a:r>
            <a:r>
              <a:rPr lang="nl-NL" sz="2000" dirty="0"/>
              <a:t> </a:t>
            </a:r>
            <a:r>
              <a:rPr lang="nl-NL" sz="2000" dirty="0" err="1"/>
              <a:t>und</a:t>
            </a:r>
            <a:r>
              <a:rPr lang="nl-NL" sz="2000" dirty="0"/>
              <a:t> </a:t>
            </a:r>
            <a:r>
              <a:rPr lang="nl-NL" sz="2000" dirty="0" err="1"/>
              <a:t>ist</a:t>
            </a:r>
            <a:r>
              <a:rPr lang="nl-NL" sz="2000" dirty="0"/>
              <a:t> </a:t>
            </a:r>
            <a:r>
              <a:rPr lang="nl-NL" sz="2000" dirty="0" err="1"/>
              <a:t>eine</a:t>
            </a:r>
            <a:r>
              <a:rPr lang="nl-NL" sz="2000" dirty="0"/>
              <a:t> </a:t>
            </a:r>
            <a:r>
              <a:rPr lang="nl-NL" sz="2000" dirty="0" err="1"/>
              <a:t>Verpflichtung</a:t>
            </a:r>
            <a:r>
              <a:rPr lang="nl-NL" sz="2000" dirty="0"/>
              <a:t> </a:t>
            </a:r>
            <a:r>
              <a:rPr lang="nl-NL" sz="2000" dirty="0" err="1"/>
              <a:t>gegenüber</a:t>
            </a:r>
            <a:r>
              <a:rPr lang="nl-NL" sz="2000" dirty="0"/>
              <a:t> dir als </a:t>
            </a:r>
            <a:r>
              <a:rPr lang="nl-NL" sz="2000" dirty="0" err="1"/>
              <a:t>Ausbilder</a:t>
            </a:r>
            <a:r>
              <a:rPr lang="nl-NL" sz="2000" dirty="0"/>
              <a:t> </a:t>
            </a:r>
            <a:r>
              <a:rPr lang="nl-NL" sz="2000" dirty="0" err="1"/>
              <a:t>eingegangen</a:t>
            </a:r>
            <a:r>
              <a:rPr lang="nl-NL" sz="2000" dirty="0"/>
              <a:t>. </a:t>
            </a:r>
            <a:r>
              <a:rPr lang="nl-NL" sz="2000" dirty="0" err="1"/>
              <a:t>Wenn</a:t>
            </a:r>
            <a:r>
              <a:rPr lang="nl-NL" sz="2000" dirty="0"/>
              <a:t> du </a:t>
            </a:r>
            <a:r>
              <a:rPr lang="nl-NL" sz="2000" dirty="0" err="1"/>
              <a:t>nichts</a:t>
            </a:r>
            <a:r>
              <a:rPr lang="nl-NL" sz="2000" dirty="0"/>
              <a:t> </a:t>
            </a:r>
            <a:r>
              <a:rPr lang="nl-NL" sz="2000" dirty="0" err="1"/>
              <a:t>dazu</a:t>
            </a:r>
            <a:r>
              <a:rPr lang="nl-NL" sz="2000" dirty="0"/>
              <a:t> </a:t>
            </a:r>
            <a:r>
              <a:rPr lang="nl-NL" sz="2000" dirty="0" err="1"/>
              <a:t>sagst</a:t>
            </a:r>
            <a:r>
              <a:rPr lang="nl-NL" sz="2000" dirty="0"/>
              <a:t>, </a:t>
            </a:r>
            <a:r>
              <a:rPr lang="nl-NL" sz="2000" dirty="0" err="1"/>
              <a:t>dann</a:t>
            </a:r>
            <a:r>
              <a:rPr lang="nl-NL" sz="2000" dirty="0"/>
              <a:t> </a:t>
            </a:r>
            <a:r>
              <a:rPr lang="nl-NL" sz="2000" dirty="0" err="1"/>
              <a:t>belohnst</a:t>
            </a:r>
            <a:r>
              <a:rPr lang="nl-NL" sz="2000" dirty="0"/>
              <a:t> du </a:t>
            </a:r>
            <a:r>
              <a:rPr lang="nl-NL" sz="2000" dirty="0" err="1"/>
              <a:t>negatives</a:t>
            </a:r>
            <a:r>
              <a:rPr lang="nl-NL" sz="2000" dirty="0"/>
              <a:t> </a:t>
            </a:r>
            <a:r>
              <a:rPr lang="nl-NL" sz="2000" dirty="0" err="1"/>
              <a:t>Verhalten</a:t>
            </a:r>
            <a:r>
              <a:rPr lang="nl-NL" sz="2000" dirty="0"/>
              <a:t>, man </a:t>
            </a:r>
            <a:r>
              <a:rPr lang="nl-NL" sz="2000" dirty="0" err="1"/>
              <a:t>darf</a:t>
            </a:r>
            <a:r>
              <a:rPr lang="nl-NL" sz="2000" dirty="0"/>
              <a:t> </a:t>
            </a:r>
            <a:r>
              <a:rPr lang="nl-NL" sz="2000" dirty="0" err="1"/>
              <a:t>also</a:t>
            </a:r>
            <a:r>
              <a:rPr lang="nl-NL" sz="2000" dirty="0"/>
              <a:t> bei </a:t>
            </a:r>
            <a:r>
              <a:rPr lang="nl-NL" sz="2000" dirty="0" err="1"/>
              <a:t>negativer</a:t>
            </a:r>
            <a:r>
              <a:rPr lang="nl-NL" sz="2000" dirty="0"/>
              <a:t> </a:t>
            </a:r>
            <a:r>
              <a:rPr lang="nl-NL" sz="2000" dirty="0" err="1"/>
              <a:t>Einstellung</a:t>
            </a:r>
            <a:r>
              <a:rPr lang="nl-NL" sz="2000" dirty="0"/>
              <a:t> </a:t>
            </a:r>
            <a:r>
              <a:rPr lang="nl-NL" sz="2000" dirty="0" err="1"/>
              <a:t>ebenfalls</a:t>
            </a:r>
            <a:r>
              <a:rPr lang="nl-NL" sz="2000" dirty="0"/>
              <a:t> mal was sagen. </a:t>
            </a:r>
            <a:r>
              <a:rPr lang="nl-NL" sz="2000" dirty="0" err="1"/>
              <a:t>Jedoch</a:t>
            </a:r>
            <a:r>
              <a:rPr lang="nl-NL" sz="2000" dirty="0"/>
              <a:t> </a:t>
            </a:r>
            <a:r>
              <a:rPr lang="nl-NL" sz="2000" dirty="0" err="1"/>
              <a:t>nur</a:t>
            </a:r>
            <a:r>
              <a:rPr lang="nl-NL" sz="2000" dirty="0"/>
              <a:t> als Feedback, </a:t>
            </a:r>
            <a:r>
              <a:rPr lang="nl-NL" sz="2000" dirty="0" err="1"/>
              <a:t>keine</a:t>
            </a:r>
            <a:r>
              <a:rPr lang="nl-NL" sz="2000" dirty="0"/>
              <a:t> </a:t>
            </a:r>
            <a:r>
              <a:rPr lang="nl-NL" sz="2000" dirty="0" err="1"/>
              <a:t>Meinung</a:t>
            </a:r>
            <a:r>
              <a:rPr lang="nl-NL" sz="2000" dirty="0"/>
              <a:t> </a:t>
            </a:r>
            <a:r>
              <a:rPr lang="nl-NL" sz="2000" dirty="0" err="1"/>
              <a:t>oder</a:t>
            </a:r>
            <a:r>
              <a:rPr lang="nl-NL" sz="2000" dirty="0"/>
              <a:t> </a:t>
            </a:r>
            <a:r>
              <a:rPr lang="nl-NL" sz="2000" dirty="0" err="1"/>
              <a:t>Gefühle</a:t>
            </a:r>
            <a:r>
              <a:rPr lang="nl-NL" sz="2000" dirty="0"/>
              <a:t> </a:t>
            </a:r>
            <a:r>
              <a:rPr lang="nl-NL" sz="2000" dirty="0" err="1"/>
              <a:t>ausdruck</a:t>
            </a:r>
            <a:r>
              <a:rPr lang="nl-NL" sz="2000" dirty="0"/>
              <a:t> </a:t>
            </a:r>
            <a:r>
              <a:rPr lang="nl-NL" sz="2000" dirty="0" err="1"/>
              <a:t>geben</a:t>
            </a:r>
            <a:r>
              <a:rPr lang="nl-NL" sz="2000" dirty="0"/>
              <a:t>. Es </a:t>
            </a:r>
            <a:r>
              <a:rPr lang="nl-NL" sz="2000" dirty="0" err="1"/>
              <a:t>gibt</a:t>
            </a:r>
            <a:r>
              <a:rPr lang="nl-NL" sz="2000" dirty="0"/>
              <a:t> immer </a:t>
            </a:r>
            <a:r>
              <a:rPr lang="nl-NL" sz="2000" dirty="0" err="1"/>
              <a:t>Umstände</a:t>
            </a:r>
            <a:r>
              <a:rPr lang="nl-NL" sz="2000" dirty="0"/>
              <a:t>, </a:t>
            </a:r>
            <a:r>
              <a:rPr lang="nl-NL" sz="2000" dirty="0" err="1"/>
              <a:t>warum</a:t>
            </a:r>
            <a:r>
              <a:rPr lang="nl-NL" sz="2000" dirty="0"/>
              <a:t> </a:t>
            </a:r>
            <a:r>
              <a:rPr lang="nl-NL" sz="2000" dirty="0" err="1"/>
              <a:t>etwas</a:t>
            </a:r>
            <a:r>
              <a:rPr lang="nl-NL" sz="2000" dirty="0"/>
              <a:t> nicht </a:t>
            </a:r>
            <a:r>
              <a:rPr lang="nl-NL" sz="2000" dirty="0" err="1"/>
              <a:t>passiert</a:t>
            </a:r>
            <a:r>
              <a:rPr lang="nl-NL" sz="2000" dirty="0"/>
              <a:t> </a:t>
            </a:r>
            <a:r>
              <a:rPr lang="nl-NL" sz="2000" dirty="0" err="1"/>
              <a:t>ist</a:t>
            </a:r>
            <a:r>
              <a:rPr lang="nl-NL" sz="2000" dirty="0"/>
              <a:t>, </a:t>
            </a:r>
            <a:r>
              <a:rPr lang="nl-NL" sz="2000" dirty="0" err="1"/>
              <a:t>überprüfe</a:t>
            </a:r>
            <a:r>
              <a:rPr lang="nl-NL" sz="2000" dirty="0"/>
              <a:t> das </a:t>
            </a:r>
            <a:r>
              <a:rPr lang="nl-NL" sz="2000" dirty="0" err="1"/>
              <a:t>im</a:t>
            </a:r>
            <a:r>
              <a:rPr lang="nl-NL" sz="2000" dirty="0"/>
              <a:t> </a:t>
            </a:r>
            <a:r>
              <a:rPr lang="nl-NL" sz="2000" dirty="0" err="1"/>
              <a:t>Voraus</a:t>
            </a:r>
            <a:r>
              <a:rPr lang="nl-NL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767684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1121D489-5512-44DC-C091-2C1B58F3E4C4}"/>
              </a:ext>
            </a:extLst>
          </p:cNvPr>
          <p:cNvSpPr txBox="1"/>
          <p:nvPr/>
        </p:nvSpPr>
        <p:spPr>
          <a:xfrm>
            <a:off x="1371599" y="911442"/>
            <a:ext cx="9635067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dirty="0" err="1">
                <a:solidFill>
                  <a:srgbClr val="0000FF"/>
                </a:solidFill>
              </a:rPr>
              <a:t>Förderung</a:t>
            </a:r>
            <a:r>
              <a:rPr lang="nl-NL" sz="2400" dirty="0">
                <a:solidFill>
                  <a:srgbClr val="0000FF"/>
                </a:solidFill>
              </a:rPr>
              <a:t> des </a:t>
            </a:r>
            <a:r>
              <a:rPr lang="nl-NL" sz="2400" dirty="0" err="1">
                <a:solidFill>
                  <a:srgbClr val="0000FF"/>
                </a:solidFill>
              </a:rPr>
              <a:t>Lernens</a:t>
            </a:r>
            <a:endParaRPr lang="nl-NL" sz="2400" dirty="0">
              <a:solidFill>
                <a:srgbClr val="0000FF"/>
              </a:solidFill>
            </a:endParaRPr>
          </a:p>
          <a:p>
            <a:endParaRPr lang="nl-NL" dirty="0"/>
          </a:p>
          <a:p>
            <a:r>
              <a:rPr lang="nl-NL" sz="2000" dirty="0" err="1"/>
              <a:t>Wenn</a:t>
            </a:r>
            <a:r>
              <a:rPr lang="nl-NL" sz="2000" dirty="0"/>
              <a:t> </a:t>
            </a:r>
            <a:r>
              <a:rPr lang="nl-NL" sz="2000" dirty="0" err="1"/>
              <a:t>sich</a:t>
            </a:r>
            <a:r>
              <a:rPr lang="nl-NL" sz="2000" dirty="0"/>
              <a:t> </a:t>
            </a:r>
            <a:r>
              <a:rPr lang="nl-NL" sz="2000" dirty="0" err="1"/>
              <a:t>ein</a:t>
            </a:r>
            <a:r>
              <a:rPr lang="nl-NL" sz="2000" dirty="0"/>
              <a:t> </a:t>
            </a:r>
            <a:r>
              <a:rPr lang="nl-NL" sz="2000" dirty="0" err="1"/>
              <a:t>Schüler</a:t>
            </a:r>
            <a:r>
              <a:rPr lang="nl-NL" sz="2000" dirty="0"/>
              <a:t> </a:t>
            </a:r>
            <a:r>
              <a:rPr lang="nl-NL" sz="2000" dirty="0" err="1"/>
              <a:t>nach</a:t>
            </a:r>
            <a:r>
              <a:rPr lang="nl-NL" sz="2000" dirty="0"/>
              <a:t> der </a:t>
            </a:r>
            <a:r>
              <a:rPr lang="nl-NL" sz="2000" dirty="0" err="1"/>
              <a:t>Überprüfung</a:t>
            </a:r>
            <a:r>
              <a:rPr lang="nl-NL" sz="2000" dirty="0"/>
              <a:t> seiner </a:t>
            </a:r>
            <a:r>
              <a:rPr lang="nl-NL" sz="2000" dirty="0" err="1"/>
              <a:t>Ausgangssituation</a:t>
            </a:r>
            <a:r>
              <a:rPr lang="nl-NL" sz="2000" dirty="0"/>
              <a:t> </a:t>
            </a:r>
            <a:r>
              <a:rPr lang="nl-NL" sz="2000" dirty="0" err="1"/>
              <a:t>im</a:t>
            </a:r>
            <a:r>
              <a:rPr lang="nl-NL" sz="2000" dirty="0"/>
              <a:t> Klaren </a:t>
            </a:r>
            <a:r>
              <a:rPr lang="nl-NL" sz="2000" dirty="0" err="1"/>
              <a:t>ist</a:t>
            </a:r>
            <a:r>
              <a:rPr lang="nl-NL" sz="2000" dirty="0"/>
              <a:t>, </a:t>
            </a:r>
            <a:r>
              <a:rPr lang="nl-NL" sz="2000" dirty="0" err="1"/>
              <a:t>wird</a:t>
            </a:r>
            <a:r>
              <a:rPr lang="nl-NL" sz="2000" dirty="0"/>
              <a:t> er </a:t>
            </a:r>
            <a:r>
              <a:rPr lang="nl-NL" sz="2000" dirty="0" err="1"/>
              <a:t>eher</a:t>
            </a:r>
            <a:r>
              <a:rPr lang="nl-NL" sz="2000" dirty="0"/>
              <a:t> </a:t>
            </a:r>
            <a:r>
              <a:rPr lang="nl-NL" sz="2000" dirty="0" err="1"/>
              <a:t>bereit</a:t>
            </a:r>
            <a:r>
              <a:rPr lang="nl-NL" sz="2000" dirty="0"/>
              <a:t> sein, </a:t>
            </a:r>
            <a:r>
              <a:rPr lang="nl-NL" sz="2000" dirty="0" err="1"/>
              <a:t>seine</a:t>
            </a:r>
            <a:r>
              <a:rPr lang="nl-NL" sz="2000" dirty="0"/>
              <a:t> "</a:t>
            </a:r>
            <a:r>
              <a:rPr lang="nl-NL" sz="2000" dirty="0" err="1"/>
              <a:t>Arbeit</a:t>
            </a:r>
            <a:r>
              <a:rPr lang="nl-NL" sz="2000" dirty="0"/>
              <a:t>" </a:t>
            </a:r>
            <a:r>
              <a:rPr lang="nl-NL" sz="2000" dirty="0" err="1"/>
              <a:t>zu</a:t>
            </a:r>
            <a:r>
              <a:rPr lang="nl-NL" sz="2000" dirty="0"/>
              <a:t> </a:t>
            </a:r>
            <a:r>
              <a:rPr lang="nl-NL" sz="2000" dirty="0" err="1"/>
              <a:t>studieren</a:t>
            </a:r>
            <a:r>
              <a:rPr lang="nl-NL" sz="2000" dirty="0"/>
              <a:t>, </a:t>
            </a:r>
            <a:r>
              <a:rPr lang="nl-NL" sz="2000" dirty="0" err="1"/>
              <a:t>zu</a:t>
            </a:r>
            <a:r>
              <a:rPr lang="nl-NL" sz="2000" dirty="0"/>
              <a:t> </a:t>
            </a:r>
            <a:r>
              <a:rPr lang="nl-NL" sz="2000" dirty="0" err="1"/>
              <a:t>üben</a:t>
            </a:r>
            <a:r>
              <a:rPr lang="nl-NL" sz="2000" dirty="0"/>
              <a:t> </a:t>
            </a:r>
            <a:r>
              <a:rPr lang="nl-NL" sz="2000" dirty="0" err="1"/>
              <a:t>und</a:t>
            </a:r>
            <a:r>
              <a:rPr lang="nl-NL" sz="2000" dirty="0"/>
              <a:t> </a:t>
            </a:r>
            <a:r>
              <a:rPr lang="nl-NL" sz="2000" dirty="0" err="1"/>
              <a:t>so</a:t>
            </a:r>
            <a:r>
              <a:rPr lang="nl-NL" sz="2000" dirty="0"/>
              <a:t> </a:t>
            </a:r>
            <a:r>
              <a:rPr lang="nl-NL" sz="2000" dirty="0" err="1"/>
              <a:t>weiter</a:t>
            </a:r>
            <a:r>
              <a:rPr lang="nl-NL" sz="2000" dirty="0"/>
              <a:t>. Er </a:t>
            </a:r>
            <a:r>
              <a:rPr lang="nl-NL" sz="2000" dirty="0" err="1"/>
              <a:t>oder</a:t>
            </a:r>
            <a:r>
              <a:rPr lang="nl-NL" sz="2000" dirty="0"/>
              <a:t> </a:t>
            </a:r>
            <a:r>
              <a:rPr lang="nl-NL" sz="2000" dirty="0" err="1"/>
              <a:t>sie</a:t>
            </a:r>
            <a:r>
              <a:rPr lang="nl-NL" sz="2000" dirty="0"/>
              <a:t> </a:t>
            </a:r>
            <a:r>
              <a:rPr lang="nl-NL" sz="2000" dirty="0" err="1"/>
              <a:t>weiß</a:t>
            </a:r>
            <a:r>
              <a:rPr lang="nl-NL" sz="2000" dirty="0"/>
              <a:t>, </a:t>
            </a:r>
            <a:r>
              <a:rPr lang="nl-NL" sz="2000" dirty="0" err="1"/>
              <a:t>dass</a:t>
            </a:r>
            <a:r>
              <a:rPr lang="nl-NL" sz="2000" dirty="0"/>
              <a:t> die </a:t>
            </a:r>
            <a:r>
              <a:rPr lang="nl-NL" sz="2000" dirty="0" err="1"/>
              <a:t>Möglichkeit</a:t>
            </a:r>
            <a:r>
              <a:rPr lang="nl-NL" sz="2000" dirty="0"/>
              <a:t> </a:t>
            </a:r>
            <a:r>
              <a:rPr lang="nl-NL" sz="2000" dirty="0" err="1"/>
              <a:t>besteht</a:t>
            </a:r>
            <a:r>
              <a:rPr lang="nl-NL" sz="2000" dirty="0"/>
              <a:t>, </a:t>
            </a:r>
            <a:r>
              <a:rPr lang="nl-NL" sz="2000" dirty="0" err="1"/>
              <a:t>dass</a:t>
            </a:r>
            <a:r>
              <a:rPr lang="nl-NL" sz="2000" dirty="0"/>
              <a:t> er </a:t>
            </a:r>
            <a:r>
              <a:rPr lang="nl-NL" sz="2000" dirty="0" err="1"/>
              <a:t>oder</a:t>
            </a:r>
            <a:r>
              <a:rPr lang="nl-NL" sz="2000" dirty="0"/>
              <a:t> </a:t>
            </a:r>
            <a:r>
              <a:rPr lang="nl-NL" sz="2000" dirty="0" err="1"/>
              <a:t>sie</a:t>
            </a:r>
            <a:r>
              <a:rPr lang="nl-NL" sz="2000" dirty="0"/>
              <a:t> </a:t>
            </a:r>
            <a:r>
              <a:rPr lang="nl-NL" sz="2000" dirty="0" err="1"/>
              <a:t>überrumpelt</a:t>
            </a:r>
            <a:r>
              <a:rPr lang="nl-NL" sz="2000" dirty="0"/>
              <a:t> werden </a:t>
            </a:r>
            <a:r>
              <a:rPr lang="nl-NL" sz="2000" dirty="0" err="1"/>
              <a:t>könnte</a:t>
            </a:r>
            <a:r>
              <a:rPr lang="nl-NL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559660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>
            <a:extLst>
              <a:ext uri="{FF2B5EF4-FFF2-40B4-BE49-F238E27FC236}">
                <a16:creationId xmlns:a16="http://schemas.microsoft.com/office/drawing/2014/main" id="{3300A1E9-47EA-4E6C-E44D-59B0CD9917AE}"/>
              </a:ext>
            </a:extLst>
          </p:cNvPr>
          <p:cNvSpPr txBox="1"/>
          <p:nvPr/>
        </p:nvSpPr>
        <p:spPr>
          <a:xfrm>
            <a:off x="1041345" y="1028343"/>
            <a:ext cx="1063685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400" i="1" dirty="0" err="1">
                <a:solidFill>
                  <a:srgbClr val="0000FF"/>
                </a:solidFill>
              </a:rPr>
              <a:t>Verhinderung</a:t>
            </a:r>
            <a:r>
              <a:rPr lang="nl-NL" sz="2400" i="1" dirty="0">
                <a:solidFill>
                  <a:srgbClr val="0000FF"/>
                </a:solidFill>
              </a:rPr>
              <a:t> </a:t>
            </a:r>
            <a:r>
              <a:rPr lang="nl-NL" sz="2400" i="1" dirty="0" err="1">
                <a:solidFill>
                  <a:srgbClr val="0000FF"/>
                </a:solidFill>
              </a:rPr>
              <a:t>von</a:t>
            </a:r>
            <a:r>
              <a:rPr lang="nl-NL" sz="2400" i="1" dirty="0">
                <a:solidFill>
                  <a:srgbClr val="0000FF"/>
                </a:solidFill>
              </a:rPr>
              <a:t> </a:t>
            </a:r>
            <a:r>
              <a:rPr lang="nl-NL" sz="2400" i="1" dirty="0" err="1">
                <a:solidFill>
                  <a:srgbClr val="0000FF"/>
                </a:solidFill>
              </a:rPr>
              <a:t>negativer</a:t>
            </a:r>
            <a:r>
              <a:rPr lang="nl-NL" sz="2400" i="1" dirty="0">
                <a:solidFill>
                  <a:srgbClr val="0000FF"/>
                </a:solidFill>
              </a:rPr>
              <a:t> </a:t>
            </a:r>
            <a:r>
              <a:rPr lang="nl-NL" sz="2400" i="1" dirty="0" err="1">
                <a:solidFill>
                  <a:srgbClr val="0000FF"/>
                </a:solidFill>
              </a:rPr>
              <a:t>oder</a:t>
            </a:r>
            <a:r>
              <a:rPr lang="nl-NL" sz="2400" i="1" dirty="0">
                <a:solidFill>
                  <a:srgbClr val="0000FF"/>
                </a:solidFill>
              </a:rPr>
              <a:t> </a:t>
            </a:r>
            <a:r>
              <a:rPr lang="nl-NL" sz="2400" i="1" dirty="0" err="1">
                <a:solidFill>
                  <a:srgbClr val="0000FF"/>
                </a:solidFill>
              </a:rPr>
              <a:t>positiver</a:t>
            </a:r>
            <a:r>
              <a:rPr lang="nl-NL" sz="2400" i="1" dirty="0">
                <a:solidFill>
                  <a:srgbClr val="0000FF"/>
                </a:solidFill>
              </a:rPr>
              <a:t> </a:t>
            </a:r>
            <a:r>
              <a:rPr lang="nl-NL" sz="2400" i="1" dirty="0" err="1">
                <a:solidFill>
                  <a:srgbClr val="0000FF"/>
                </a:solidFill>
              </a:rPr>
              <a:t>Diskriminierung</a:t>
            </a:r>
            <a:r>
              <a:rPr lang="nl-NL" sz="2400" i="1" dirty="0">
                <a:solidFill>
                  <a:srgbClr val="0000FF"/>
                </a:solidFill>
              </a:rPr>
              <a:t> </a:t>
            </a:r>
            <a:r>
              <a:rPr lang="nl-NL" sz="2400" i="1" dirty="0" err="1">
                <a:solidFill>
                  <a:srgbClr val="0000FF"/>
                </a:solidFill>
              </a:rPr>
              <a:t>und</a:t>
            </a:r>
            <a:r>
              <a:rPr lang="nl-NL" sz="2400" i="1" dirty="0">
                <a:solidFill>
                  <a:srgbClr val="0000FF"/>
                </a:solidFill>
              </a:rPr>
              <a:t> </a:t>
            </a:r>
            <a:r>
              <a:rPr lang="nl-NL" sz="2400" i="1" dirty="0" err="1">
                <a:solidFill>
                  <a:srgbClr val="0000FF"/>
                </a:solidFill>
              </a:rPr>
              <a:t>von</a:t>
            </a:r>
            <a:r>
              <a:rPr lang="nl-NL" sz="2400" i="1" dirty="0">
                <a:solidFill>
                  <a:srgbClr val="0000FF"/>
                </a:solidFill>
              </a:rPr>
              <a:t> </a:t>
            </a:r>
            <a:r>
              <a:rPr lang="nl-NL" sz="2400" i="1" dirty="0" err="1">
                <a:solidFill>
                  <a:srgbClr val="0000FF"/>
                </a:solidFill>
              </a:rPr>
              <a:t>Versagensängsten</a:t>
            </a:r>
            <a:endParaRPr lang="nl-NL" sz="2400" i="1" dirty="0">
              <a:solidFill>
                <a:srgbClr val="0000FF"/>
              </a:solidFill>
            </a:endParaRPr>
          </a:p>
          <a:p>
            <a:endParaRPr lang="nl-NL" dirty="0"/>
          </a:p>
          <a:p>
            <a:r>
              <a:rPr lang="nl-NL" sz="1800" dirty="0" err="1"/>
              <a:t>Wenn</a:t>
            </a:r>
            <a:r>
              <a:rPr lang="nl-NL" sz="1800" dirty="0"/>
              <a:t> du </a:t>
            </a:r>
            <a:r>
              <a:rPr lang="nl-NL" sz="1800" dirty="0" err="1"/>
              <a:t>eine</a:t>
            </a:r>
            <a:r>
              <a:rPr lang="nl-NL" sz="1800" dirty="0"/>
              <a:t> neutrale </a:t>
            </a:r>
            <a:r>
              <a:rPr lang="nl-NL" sz="1800" dirty="0" err="1"/>
              <a:t>Frage</a:t>
            </a:r>
            <a:r>
              <a:rPr lang="nl-NL" sz="1800" dirty="0"/>
              <a:t> </a:t>
            </a:r>
            <a:r>
              <a:rPr lang="nl-NL" sz="1800" dirty="0" err="1"/>
              <a:t>stellst</a:t>
            </a:r>
            <a:r>
              <a:rPr lang="nl-NL" sz="1800" dirty="0"/>
              <a:t>, </a:t>
            </a:r>
            <a:r>
              <a:rPr lang="nl-NL" sz="1800" dirty="0" err="1"/>
              <a:t>ohne</a:t>
            </a:r>
            <a:r>
              <a:rPr lang="nl-NL" sz="1800" dirty="0"/>
              <a:t> </a:t>
            </a:r>
            <a:r>
              <a:rPr lang="nl-NL" sz="1800" dirty="0" err="1"/>
              <a:t>Druck</a:t>
            </a:r>
            <a:r>
              <a:rPr lang="nl-NL" sz="1800" dirty="0"/>
              <a:t> </a:t>
            </a:r>
            <a:r>
              <a:rPr lang="nl-NL" sz="1800" dirty="0" err="1"/>
              <a:t>auszuüben</a:t>
            </a:r>
            <a:r>
              <a:rPr lang="nl-NL" sz="1800" dirty="0"/>
              <a:t>, </a:t>
            </a:r>
            <a:r>
              <a:rPr lang="nl-NL" sz="1800" dirty="0" err="1"/>
              <a:t>ist</a:t>
            </a:r>
            <a:r>
              <a:rPr lang="nl-NL" sz="1800" dirty="0"/>
              <a:t> die </a:t>
            </a:r>
            <a:r>
              <a:rPr lang="nl-NL" sz="1800" dirty="0" err="1"/>
              <a:t>Wahrscheinlichkeit</a:t>
            </a:r>
            <a:r>
              <a:rPr lang="nl-NL" sz="1800" dirty="0"/>
              <a:t> geringer, </a:t>
            </a:r>
            <a:r>
              <a:rPr lang="nl-NL" sz="1800" dirty="0" err="1"/>
              <a:t>dass</a:t>
            </a:r>
            <a:r>
              <a:rPr lang="nl-NL" sz="1800" dirty="0"/>
              <a:t> du bei </a:t>
            </a:r>
            <a:r>
              <a:rPr lang="nl-NL" sz="1800" dirty="0" err="1"/>
              <a:t>jemandem</a:t>
            </a:r>
            <a:r>
              <a:rPr lang="nl-NL" sz="1800" dirty="0"/>
              <a:t> </a:t>
            </a:r>
            <a:r>
              <a:rPr lang="nl-NL" sz="1800" dirty="0" err="1"/>
              <a:t>negative</a:t>
            </a:r>
            <a:r>
              <a:rPr lang="nl-NL" sz="1800" dirty="0"/>
              <a:t> </a:t>
            </a:r>
            <a:r>
              <a:rPr lang="nl-NL" sz="1800" dirty="0" err="1"/>
              <a:t>Versagensängste</a:t>
            </a:r>
            <a:r>
              <a:rPr lang="nl-NL" sz="1800" dirty="0"/>
              <a:t> </a:t>
            </a:r>
            <a:r>
              <a:rPr lang="nl-NL" sz="1800" dirty="0" err="1"/>
              <a:t>auslöst</a:t>
            </a:r>
            <a:r>
              <a:rPr lang="nl-NL" sz="1800" dirty="0"/>
              <a:t>. Der Grund </a:t>
            </a:r>
            <a:r>
              <a:rPr lang="nl-NL" sz="1800" dirty="0" err="1"/>
              <a:t>ist</a:t>
            </a:r>
            <a:r>
              <a:rPr lang="nl-NL" sz="1800" dirty="0"/>
              <a:t> </a:t>
            </a:r>
            <a:r>
              <a:rPr lang="nl-NL" sz="1800" dirty="0" err="1"/>
              <a:t>einfach</a:t>
            </a:r>
            <a:r>
              <a:rPr lang="nl-NL" sz="1800" dirty="0"/>
              <a:t>: </a:t>
            </a:r>
            <a:r>
              <a:rPr lang="nl-NL" sz="1800" dirty="0" err="1"/>
              <a:t>Sie</a:t>
            </a:r>
            <a:r>
              <a:rPr lang="nl-NL" sz="1800" dirty="0"/>
              <a:t> </a:t>
            </a:r>
            <a:r>
              <a:rPr lang="nl-NL" sz="1800" dirty="0" err="1"/>
              <a:t>müssen</a:t>
            </a:r>
            <a:r>
              <a:rPr lang="nl-NL" sz="1800" dirty="0"/>
              <a:t> als </a:t>
            </a:r>
            <a:r>
              <a:rPr lang="nl-NL" sz="1800" dirty="0" err="1"/>
              <a:t>Lernender</a:t>
            </a:r>
            <a:r>
              <a:rPr lang="nl-NL" sz="1800" dirty="0"/>
              <a:t> nicht </a:t>
            </a:r>
            <a:r>
              <a:rPr lang="nl-NL" sz="1800" dirty="0" err="1"/>
              <a:t>unbedingt</a:t>
            </a:r>
            <a:r>
              <a:rPr lang="nl-NL" sz="1800" dirty="0"/>
              <a:t> </a:t>
            </a:r>
            <a:r>
              <a:rPr lang="nl-NL" sz="1800" dirty="0" err="1"/>
              <a:t>antworten</a:t>
            </a:r>
            <a:r>
              <a:rPr lang="nl-NL" sz="1800" dirty="0"/>
              <a:t>. </a:t>
            </a:r>
            <a:r>
              <a:rPr lang="nl-NL" sz="1800" dirty="0" err="1"/>
              <a:t>Allerdings</a:t>
            </a:r>
            <a:r>
              <a:rPr lang="nl-NL" sz="1800" dirty="0"/>
              <a:t> </a:t>
            </a:r>
            <a:r>
              <a:rPr lang="nl-NL" sz="1800" dirty="0" err="1"/>
              <a:t>können</a:t>
            </a:r>
            <a:r>
              <a:rPr lang="nl-NL" sz="1800" dirty="0"/>
              <a:t> </a:t>
            </a:r>
            <a:r>
              <a:rPr lang="nl-NL" sz="1800" dirty="0" err="1"/>
              <a:t>Sie</a:t>
            </a:r>
            <a:r>
              <a:rPr lang="nl-NL" sz="1800" dirty="0"/>
              <a:t> bei </a:t>
            </a:r>
            <a:r>
              <a:rPr lang="nl-NL" sz="1800" dirty="0" err="1"/>
              <a:t>wiederholtem</a:t>
            </a:r>
            <a:r>
              <a:rPr lang="nl-NL" sz="1800" dirty="0"/>
              <a:t> "</a:t>
            </a:r>
            <a:r>
              <a:rPr lang="nl-NL" sz="1800" dirty="0" err="1"/>
              <a:t>Fehlen</a:t>
            </a:r>
            <a:r>
              <a:rPr lang="nl-NL" sz="1800" dirty="0"/>
              <a:t>" </a:t>
            </a:r>
            <a:r>
              <a:rPr lang="nl-NL" sz="1800" dirty="0" err="1"/>
              <a:t>diese</a:t>
            </a:r>
            <a:r>
              <a:rPr lang="nl-NL" sz="1800" dirty="0"/>
              <a:t> </a:t>
            </a:r>
            <a:r>
              <a:rPr lang="nl-NL" sz="1800" dirty="0" err="1"/>
              <a:t>anprangern</a:t>
            </a:r>
            <a:r>
              <a:rPr lang="nl-NL" sz="1800" dirty="0"/>
              <a:t>.</a:t>
            </a:r>
          </a:p>
          <a:p>
            <a:r>
              <a:rPr lang="nl-NL" sz="1800" dirty="0" err="1"/>
              <a:t>Versagensängste</a:t>
            </a:r>
            <a:r>
              <a:rPr lang="nl-NL" sz="1800" dirty="0"/>
              <a:t> </a:t>
            </a:r>
            <a:r>
              <a:rPr lang="nl-NL" sz="1800" dirty="0" err="1"/>
              <a:t>treten</a:t>
            </a:r>
            <a:r>
              <a:rPr lang="nl-NL" sz="1800" dirty="0"/>
              <a:t> </a:t>
            </a:r>
            <a:r>
              <a:rPr lang="nl-NL" sz="1800" dirty="0" err="1"/>
              <a:t>eher</a:t>
            </a:r>
            <a:r>
              <a:rPr lang="nl-NL" sz="1800" dirty="0"/>
              <a:t> </a:t>
            </a:r>
            <a:r>
              <a:rPr lang="nl-NL" dirty="0"/>
              <a:t>bei </a:t>
            </a:r>
            <a:r>
              <a:rPr lang="nl-NL" dirty="0" err="1"/>
              <a:t>weitergehenden</a:t>
            </a:r>
            <a:r>
              <a:rPr lang="nl-NL" dirty="0"/>
              <a:t>, </a:t>
            </a:r>
            <a:r>
              <a:rPr lang="nl-NL" dirty="0" err="1"/>
              <a:t>bzw</a:t>
            </a:r>
            <a:r>
              <a:rPr lang="nl-NL" dirty="0"/>
              <a:t>. </a:t>
            </a:r>
            <a:r>
              <a:rPr lang="nl-NL" dirty="0" err="1"/>
              <a:t>schwierigeren</a:t>
            </a:r>
            <a:r>
              <a:rPr lang="nl-NL" dirty="0"/>
              <a:t> </a:t>
            </a:r>
            <a:r>
              <a:rPr lang="nl-NL" sz="1800" dirty="0" err="1"/>
              <a:t>Ausbildung</a:t>
            </a:r>
            <a:r>
              <a:rPr lang="nl-NL" sz="1800" dirty="0"/>
              <a:t> </a:t>
            </a:r>
            <a:r>
              <a:rPr lang="nl-NL" sz="1800" dirty="0" err="1"/>
              <a:t>auf</a:t>
            </a:r>
            <a:r>
              <a:rPr lang="nl-NL" sz="1800" dirty="0"/>
              <a:t>.</a:t>
            </a:r>
          </a:p>
          <a:p>
            <a:endParaRPr lang="nl-NL" sz="1800" dirty="0"/>
          </a:p>
          <a:p>
            <a:r>
              <a:rPr lang="nl-NL" sz="1800" dirty="0" err="1"/>
              <a:t>Andererseits</a:t>
            </a:r>
            <a:r>
              <a:rPr lang="nl-NL" sz="1800" dirty="0"/>
              <a:t> </a:t>
            </a:r>
            <a:r>
              <a:rPr lang="nl-NL" sz="1800" dirty="0" err="1"/>
              <a:t>vermeidet</a:t>
            </a:r>
            <a:r>
              <a:rPr lang="nl-NL" sz="1800" dirty="0"/>
              <a:t> man es, </a:t>
            </a:r>
            <a:r>
              <a:rPr lang="nl-NL" sz="1800" dirty="0" err="1"/>
              <a:t>jemanden</a:t>
            </a:r>
            <a:r>
              <a:rPr lang="nl-NL" sz="1800" dirty="0"/>
              <a:t> </a:t>
            </a:r>
            <a:r>
              <a:rPr lang="nl-NL" sz="1800" dirty="0" err="1"/>
              <a:t>zu</a:t>
            </a:r>
            <a:r>
              <a:rPr lang="nl-NL" sz="1800" dirty="0"/>
              <a:t> </a:t>
            </a:r>
            <a:r>
              <a:rPr lang="nl-NL" sz="1800" dirty="0" err="1"/>
              <a:t>bevorzugen</a:t>
            </a:r>
            <a:r>
              <a:rPr lang="nl-NL" sz="1800" dirty="0"/>
              <a:t>, </a:t>
            </a:r>
            <a:r>
              <a:rPr lang="nl-NL" sz="1800" dirty="0" err="1"/>
              <a:t>indem</a:t>
            </a:r>
            <a:r>
              <a:rPr lang="nl-NL" sz="1800" dirty="0"/>
              <a:t> man </a:t>
            </a:r>
            <a:r>
              <a:rPr lang="nl-NL" sz="1800" dirty="0" err="1"/>
              <a:t>niemandem</a:t>
            </a:r>
            <a:r>
              <a:rPr lang="nl-NL" sz="1800" dirty="0"/>
              <a:t> die Chance </a:t>
            </a:r>
            <a:r>
              <a:rPr lang="nl-NL" sz="1800" dirty="0" err="1"/>
              <a:t>gibt</a:t>
            </a:r>
            <a:r>
              <a:rPr lang="nl-NL" sz="1800" dirty="0"/>
              <a:t>, </a:t>
            </a:r>
            <a:r>
              <a:rPr lang="nl-NL" sz="1800" dirty="0" err="1"/>
              <a:t>zu</a:t>
            </a:r>
            <a:r>
              <a:rPr lang="nl-NL" sz="1800" dirty="0"/>
              <a:t> </a:t>
            </a:r>
            <a:r>
              <a:rPr lang="nl-NL" sz="1800" dirty="0" err="1"/>
              <a:t>antworten</a:t>
            </a:r>
            <a:r>
              <a:rPr lang="nl-NL" sz="1800" dirty="0"/>
              <a:t> (d. h. </a:t>
            </a:r>
            <a:r>
              <a:rPr lang="nl-NL" sz="1800" dirty="0" err="1"/>
              <a:t>eine</a:t>
            </a:r>
            <a:r>
              <a:rPr lang="nl-NL" sz="1800" dirty="0"/>
              <a:t> Person </a:t>
            </a:r>
            <a:r>
              <a:rPr lang="nl-NL" sz="1800" dirty="0" err="1"/>
              <a:t>zu</a:t>
            </a:r>
            <a:r>
              <a:rPr lang="nl-NL" sz="1800" dirty="0"/>
              <a:t> </a:t>
            </a:r>
            <a:r>
              <a:rPr lang="nl-NL" sz="1800" dirty="0" err="1"/>
              <a:t>benennen</a:t>
            </a:r>
            <a:r>
              <a:rPr lang="nl-NL" sz="1800" dirty="0"/>
              <a:t> </a:t>
            </a:r>
            <a:r>
              <a:rPr lang="nl-NL" sz="1800" dirty="0" err="1"/>
              <a:t>oder</a:t>
            </a:r>
            <a:r>
              <a:rPr lang="nl-NL" sz="1800" dirty="0"/>
              <a:t> </a:t>
            </a:r>
            <a:r>
              <a:rPr lang="nl-NL" sz="1800" dirty="0" err="1"/>
              <a:t>zu</a:t>
            </a:r>
            <a:r>
              <a:rPr lang="nl-NL" sz="1800" dirty="0"/>
              <a:t> </a:t>
            </a:r>
            <a:r>
              <a:rPr lang="nl-NL" sz="1800" dirty="0" err="1"/>
              <a:t>nennen</a:t>
            </a:r>
            <a:r>
              <a:rPr lang="nl-NL" sz="18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507330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4B88C38D-8EBD-4AFD-A04A-337955F5676F}"/>
              </a:ext>
            </a:extLst>
          </p:cNvPr>
          <p:cNvSpPr txBox="1"/>
          <p:nvPr/>
        </p:nvSpPr>
        <p:spPr>
          <a:xfrm>
            <a:off x="914401" y="844731"/>
            <a:ext cx="98100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i="1" dirty="0">
                <a:solidFill>
                  <a:srgbClr val="0000FF"/>
                </a:solidFill>
              </a:rPr>
              <a:t>Wie </a:t>
            </a:r>
            <a:r>
              <a:rPr lang="nl-NL" sz="2000" i="1" dirty="0" err="1">
                <a:solidFill>
                  <a:srgbClr val="0000FF"/>
                </a:solidFill>
              </a:rPr>
              <a:t>funktioniert</a:t>
            </a:r>
            <a:r>
              <a:rPr lang="nl-NL" sz="2000" i="1" dirty="0">
                <a:solidFill>
                  <a:srgbClr val="0000FF"/>
                </a:solidFill>
              </a:rPr>
              <a:t> </a:t>
            </a:r>
            <a:r>
              <a:rPr lang="nl-NL" sz="2000" i="1" dirty="0" err="1">
                <a:solidFill>
                  <a:srgbClr val="0000FF"/>
                </a:solidFill>
              </a:rPr>
              <a:t>so</a:t>
            </a:r>
            <a:r>
              <a:rPr lang="nl-NL" sz="2000" i="1" dirty="0">
                <a:solidFill>
                  <a:srgbClr val="0000FF"/>
                </a:solidFill>
              </a:rPr>
              <a:t> </a:t>
            </a:r>
            <a:r>
              <a:rPr lang="nl-NL" sz="2000" i="1" dirty="0" err="1">
                <a:solidFill>
                  <a:srgbClr val="0000FF"/>
                </a:solidFill>
              </a:rPr>
              <a:t>ein</a:t>
            </a:r>
            <a:r>
              <a:rPr lang="nl-NL" sz="2000" i="1" dirty="0">
                <a:solidFill>
                  <a:srgbClr val="0000FF"/>
                </a:solidFill>
              </a:rPr>
              <a:t> </a:t>
            </a:r>
            <a:r>
              <a:rPr lang="nl-NL" sz="2000" i="1" dirty="0" err="1">
                <a:solidFill>
                  <a:srgbClr val="0000FF"/>
                </a:solidFill>
              </a:rPr>
              <a:t>Gespräch</a:t>
            </a:r>
            <a:r>
              <a:rPr lang="nl-NL" sz="2000" i="1" dirty="0">
                <a:solidFill>
                  <a:srgbClr val="0000FF"/>
                </a:solidFill>
              </a:rPr>
              <a:t> </a:t>
            </a:r>
            <a:r>
              <a:rPr lang="nl-NL" sz="2000" i="1" dirty="0" err="1">
                <a:solidFill>
                  <a:srgbClr val="0000FF"/>
                </a:solidFill>
              </a:rPr>
              <a:t>eigentlich</a:t>
            </a:r>
            <a:r>
              <a:rPr lang="nl-NL" sz="2000" i="1" dirty="0">
                <a:solidFill>
                  <a:srgbClr val="0000FF"/>
                </a:solidFill>
              </a:rPr>
              <a:t>?</a:t>
            </a:r>
          </a:p>
          <a:p>
            <a:endParaRPr lang="nl-NL" dirty="0"/>
          </a:p>
          <a:p>
            <a:r>
              <a:rPr lang="nl-NL" dirty="0" err="1"/>
              <a:t>Ganz</a:t>
            </a:r>
            <a:r>
              <a:rPr lang="nl-NL" dirty="0"/>
              <a:t> </a:t>
            </a:r>
            <a:r>
              <a:rPr lang="nl-NL" dirty="0" err="1"/>
              <a:t>einfach</a:t>
            </a:r>
            <a:r>
              <a:rPr lang="nl-NL" dirty="0"/>
              <a:t>, du bist </a:t>
            </a:r>
            <a:r>
              <a:rPr lang="nl-NL" dirty="0" err="1"/>
              <a:t>nur</a:t>
            </a:r>
            <a:r>
              <a:rPr lang="nl-NL" dirty="0"/>
              <a:t> der Moderator, </a:t>
            </a:r>
            <a:r>
              <a:rPr lang="nl-NL" dirty="0" err="1"/>
              <a:t>stellst</a:t>
            </a:r>
            <a:r>
              <a:rPr lang="nl-NL" dirty="0"/>
              <a:t> </a:t>
            </a:r>
            <a:r>
              <a:rPr lang="nl-NL" dirty="0" err="1"/>
              <a:t>eine</a:t>
            </a:r>
            <a:r>
              <a:rPr lang="nl-NL" dirty="0"/>
              <a:t> </a:t>
            </a:r>
            <a:r>
              <a:rPr lang="nl-NL" dirty="0" err="1"/>
              <a:t>Frage</a:t>
            </a:r>
            <a:r>
              <a:rPr lang="nl-NL" dirty="0"/>
              <a:t> </a:t>
            </a:r>
            <a:r>
              <a:rPr lang="nl-NL" dirty="0" err="1"/>
              <a:t>und</a:t>
            </a:r>
            <a:r>
              <a:rPr lang="nl-NL" dirty="0"/>
              <a:t> bist quasi </a:t>
            </a:r>
            <a:r>
              <a:rPr lang="nl-NL" dirty="0" err="1"/>
              <a:t>ein</a:t>
            </a:r>
            <a:r>
              <a:rPr lang="nl-NL" dirty="0"/>
              <a:t> </a:t>
            </a:r>
            <a:r>
              <a:rPr lang="nl-NL" dirty="0" err="1"/>
              <a:t>Tischtennisschläger</a:t>
            </a:r>
            <a:r>
              <a:rPr lang="nl-NL" dirty="0"/>
              <a:t>. </a:t>
            </a:r>
          </a:p>
          <a:p>
            <a:r>
              <a:rPr lang="nl-NL" dirty="0" err="1"/>
              <a:t>Deine</a:t>
            </a:r>
            <a:r>
              <a:rPr lang="nl-NL" dirty="0"/>
              <a:t> </a:t>
            </a:r>
            <a:r>
              <a:rPr lang="nl-NL" dirty="0" err="1"/>
              <a:t>Frage</a:t>
            </a:r>
            <a:r>
              <a:rPr lang="nl-NL" dirty="0"/>
              <a:t> </a:t>
            </a:r>
            <a:r>
              <a:rPr lang="nl-NL" dirty="0" err="1"/>
              <a:t>ist</a:t>
            </a:r>
            <a:r>
              <a:rPr lang="nl-NL" dirty="0"/>
              <a:t> der Ball </a:t>
            </a:r>
            <a:r>
              <a:rPr lang="nl-NL" dirty="0" err="1"/>
              <a:t>und</a:t>
            </a:r>
            <a:r>
              <a:rPr lang="nl-NL" dirty="0"/>
              <a:t> du </a:t>
            </a:r>
            <a:r>
              <a:rPr lang="nl-NL" dirty="0" err="1"/>
              <a:t>spielst</a:t>
            </a:r>
            <a:r>
              <a:rPr lang="nl-NL" dirty="0"/>
              <a:t> </a:t>
            </a:r>
            <a:r>
              <a:rPr lang="nl-NL" dirty="0" err="1"/>
              <a:t>ihn</a:t>
            </a:r>
            <a:r>
              <a:rPr lang="nl-NL" dirty="0"/>
              <a:t> </a:t>
            </a:r>
            <a:r>
              <a:rPr lang="nl-NL" dirty="0" err="1"/>
              <a:t>einfach</a:t>
            </a:r>
            <a:r>
              <a:rPr lang="nl-NL" dirty="0"/>
              <a:t> </a:t>
            </a:r>
            <a:r>
              <a:rPr lang="nl-NL" dirty="0" err="1"/>
              <a:t>so</a:t>
            </a:r>
            <a:r>
              <a:rPr lang="nl-NL" dirty="0"/>
              <a:t> </a:t>
            </a:r>
            <a:r>
              <a:rPr lang="nl-NL" dirty="0" err="1"/>
              <a:t>umher</a:t>
            </a:r>
            <a:r>
              <a:rPr lang="nl-NL" dirty="0"/>
              <a:t>. </a:t>
            </a:r>
          </a:p>
          <a:p>
            <a:r>
              <a:rPr lang="nl-NL" dirty="0"/>
              <a:t>Beispiel: Thematisch </a:t>
            </a:r>
            <a:r>
              <a:rPr lang="nl-NL" dirty="0" err="1"/>
              <a:t>oder</a:t>
            </a:r>
            <a:r>
              <a:rPr lang="nl-NL" dirty="0"/>
              <a:t> </a:t>
            </a:r>
            <a:r>
              <a:rPr lang="nl-NL" dirty="0" err="1"/>
              <a:t>von</a:t>
            </a:r>
            <a:r>
              <a:rPr lang="nl-NL" dirty="0"/>
              <a:t> der </a:t>
            </a:r>
            <a:r>
              <a:rPr lang="nl-NL" dirty="0" err="1"/>
              <a:t>Zielsetzung</a:t>
            </a:r>
            <a:r>
              <a:rPr lang="nl-NL" dirty="0"/>
              <a:t> her </a:t>
            </a:r>
            <a:r>
              <a:rPr lang="nl-NL" dirty="0" err="1"/>
              <a:t>geht</a:t>
            </a:r>
            <a:r>
              <a:rPr lang="nl-NL" dirty="0"/>
              <a:t> es </a:t>
            </a:r>
            <a:r>
              <a:rPr lang="nl-NL" dirty="0" err="1"/>
              <a:t>um</a:t>
            </a:r>
            <a:r>
              <a:rPr lang="nl-NL" dirty="0"/>
              <a:t> die </a:t>
            </a:r>
            <a:r>
              <a:rPr lang="nl-NL" dirty="0" err="1"/>
              <a:t>Tauchmaske</a:t>
            </a:r>
            <a:r>
              <a:rPr lang="nl-NL" dirty="0"/>
              <a:t>.</a:t>
            </a:r>
          </a:p>
          <a:p>
            <a:endParaRPr lang="nl-NL" dirty="0"/>
          </a:p>
          <a:p>
            <a:r>
              <a:rPr lang="nl-NL" dirty="0"/>
              <a:t>"</a:t>
            </a:r>
            <a:r>
              <a:rPr lang="nl-NL" dirty="0" err="1"/>
              <a:t>Wer</a:t>
            </a:r>
            <a:r>
              <a:rPr lang="nl-NL" dirty="0"/>
              <a:t> </a:t>
            </a:r>
            <a:r>
              <a:rPr lang="nl-NL" dirty="0" err="1"/>
              <a:t>von</a:t>
            </a:r>
            <a:r>
              <a:rPr lang="nl-NL" dirty="0"/>
              <a:t> </a:t>
            </a:r>
            <a:r>
              <a:rPr lang="nl-NL" dirty="0" err="1"/>
              <a:t>euch</a:t>
            </a:r>
            <a:r>
              <a:rPr lang="nl-NL" dirty="0"/>
              <a:t> </a:t>
            </a:r>
            <a:r>
              <a:rPr lang="nl-NL" dirty="0" err="1"/>
              <a:t>kann</a:t>
            </a:r>
            <a:r>
              <a:rPr lang="nl-NL" dirty="0"/>
              <a:t> </a:t>
            </a:r>
            <a:r>
              <a:rPr lang="nl-NL" dirty="0" err="1"/>
              <a:t>mir</a:t>
            </a:r>
            <a:r>
              <a:rPr lang="nl-NL" dirty="0"/>
              <a:t> sagen, </a:t>
            </a:r>
            <a:r>
              <a:rPr lang="nl-NL" dirty="0" err="1"/>
              <a:t>warum</a:t>
            </a:r>
            <a:r>
              <a:rPr lang="nl-NL" dirty="0"/>
              <a:t> </a:t>
            </a:r>
            <a:r>
              <a:rPr lang="nl-NL" dirty="0" err="1"/>
              <a:t>ich</a:t>
            </a:r>
            <a:r>
              <a:rPr lang="nl-NL" dirty="0"/>
              <a:t> </a:t>
            </a:r>
            <a:r>
              <a:rPr lang="nl-NL" dirty="0" err="1"/>
              <a:t>im</a:t>
            </a:r>
            <a:r>
              <a:rPr lang="nl-NL" dirty="0"/>
              <a:t> Wasser </a:t>
            </a:r>
            <a:r>
              <a:rPr lang="nl-NL" dirty="0" err="1"/>
              <a:t>unscharf</a:t>
            </a:r>
            <a:r>
              <a:rPr lang="nl-NL" dirty="0"/>
              <a:t> </a:t>
            </a:r>
            <a:r>
              <a:rPr lang="nl-NL" dirty="0" err="1"/>
              <a:t>sehe</a:t>
            </a:r>
            <a:r>
              <a:rPr lang="nl-NL" dirty="0"/>
              <a:t>?"</a:t>
            </a:r>
          </a:p>
          <a:p>
            <a:r>
              <a:rPr lang="nl-NL" dirty="0" err="1"/>
              <a:t>Ein</a:t>
            </a:r>
            <a:r>
              <a:rPr lang="nl-NL" dirty="0"/>
              <a:t> </a:t>
            </a:r>
            <a:r>
              <a:rPr lang="nl-NL" dirty="0" err="1"/>
              <a:t>Schüler</a:t>
            </a:r>
            <a:r>
              <a:rPr lang="nl-NL" dirty="0"/>
              <a:t> </a:t>
            </a:r>
            <a:r>
              <a:rPr lang="nl-NL" dirty="0" err="1"/>
              <a:t>sagt</a:t>
            </a:r>
            <a:r>
              <a:rPr lang="nl-NL" dirty="0"/>
              <a:t>: "Weil du </a:t>
            </a:r>
            <a:r>
              <a:rPr lang="nl-NL" dirty="0" err="1"/>
              <a:t>deine</a:t>
            </a:r>
            <a:r>
              <a:rPr lang="nl-NL" dirty="0"/>
              <a:t> Maske nicht </a:t>
            </a:r>
            <a:r>
              <a:rPr lang="nl-NL" dirty="0" err="1"/>
              <a:t>aufgesetzt</a:t>
            </a:r>
            <a:r>
              <a:rPr lang="nl-NL" dirty="0"/>
              <a:t> </a:t>
            </a:r>
            <a:r>
              <a:rPr lang="nl-NL" dirty="0" err="1"/>
              <a:t>hast</a:t>
            </a:r>
            <a:r>
              <a:rPr lang="nl-NL" dirty="0"/>
              <a:t>".</a:t>
            </a:r>
          </a:p>
          <a:p>
            <a:r>
              <a:rPr lang="nl-NL" dirty="0"/>
              <a:t>"</a:t>
            </a:r>
            <a:r>
              <a:rPr lang="nl-NL" dirty="0" err="1"/>
              <a:t>Stimmt</a:t>
            </a:r>
            <a:r>
              <a:rPr lang="nl-NL" dirty="0"/>
              <a:t>", sage </a:t>
            </a:r>
            <a:r>
              <a:rPr lang="nl-NL" dirty="0" err="1"/>
              <a:t>ich</a:t>
            </a:r>
            <a:r>
              <a:rPr lang="nl-NL" dirty="0"/>
              <a:t>, "</a:t>
            </a:r>
            <a:r>
              <a:rPr lang="nl-NL" dirty="0" err="1"/>
              <a:t>meine</a:t>
            </a:r>
            <a:r>
              <a:rPr lang="nl-NL" dirty="0"/>
              <a:t> Maske </a:t>
            </a:r>
            <a:r>
              <a:rPr lang="nl-NL" dirty="0" err="1"/>
              <a:t>benutze</a:t>
            </a:r>
            <a:r>
              <a:rPr lang="nl-NL" dirty="0"/>
              <a:t> </a:t>
            </a:r>
            <a:r>
              <a:rPr lang="nl-NL" dirty="0" err="1"/>
              <a:t>ich</a:t>
            </a:r>
            <a:r>
              <a:rPr lang="nl-NL" dirty="0"/>
              <a:t> </a:t>
            </a:r>
            <a:r>
              <a:rPr lang="nl-NL" dirty="0" err="1"/>
              <a:t>nur</a:t>
            </a:r>
            <a:r>
              <a:rPr lang="nl-NL" dirty="0"/>
              <a:t> </a:t>
            </a:r>
            <a:r>
              <a:rPr lang="nl-NL" dirty="0" err="1"/>
              <a:t>an</a:t>
            </a:r>
            <a:r>
              <a:rPr lang="nl-NL" dirty="0"/>
              <a:t> der </a:t>
            </a:r>
            <a:r>
              <a:rPr lang="nl-NL" dirty="0" err="1"/>
              <a:t>Fasnacht</a:t>
            </a:r>
            <a:r>
              <a:rPr lang="nl-NL" dirty="0"/>
              <a:t>".</a:t>
            </a:r>
          </a:p>
          <a:p>
            <a:r>
              <a:rPr lang="nl-NL" dirty="0" err="1"/>
              <a:t>Nein</a:t>
            </a:r>
            <a:r>
              <a:rPr lang="nl-NL" dirty="0"/>
              <a:t>", </a:t>
            </a:r>
            <a:r>
              <a:rPr lang="nl-NL" dirty="0" err="1"/>
              <a:t>sagt</a:t>
            </a:r>
            <a:r>
              <a:rPr lang="nl-NL" dirty="0"/>
              <a:t> </a:t>
            </a:r>
            <a:r>
              <a:rPr lang="nl-NL" dirty="0" err="1"/>
              <a:t>ein</a:t>
            </a:r>
            <a:r>
              <a:rPr lang="nl-NL" dirty="0"/>
              <a:t> </a:t>
            </a:r>
            <a:r>
              <a:rPr lang="nl-NL" dirty="0" err="1"/>
              <a:t>anderer</a:t>
            </a:r>
            <a:r>
              <a:rPr lang="nl-NL" dirty="0"/>
              <a:t>, "er </a:t>
            </a:r>
            <a:r>
              <a:rPr lang="nl-NL" dirty="0" err="1"/>
              <a:t>meint</a:t>
            </a:r>
            <a:r>
              <a:rPr lang="nl-NL" dirty="0"/>
              <a:t> </a:t>
            </a:r>
            <a:r>
              <a:rPr lang="nl-NL" dirty="0" err="1"/>
              <a:t>eine</a:t>
            </a:r>
            <a:r>
              <a:rPr lang="nl-NL" dirty="0"/>
              <a:t> </a:t>
            </a:r>
            <a:r>
              <a:rPr lang="nl-NL" dirty="0" err="1"/>
              <a:t>Schwimmbrille</a:t>
            </a:r>
            <a:r>
              <a:rPr lang="nl-NL" dirty="0"/>
              <a:t>".</a:t>
            </a:r>
          </a:p>
          <a:p>
            <a:r>
              <a:rPr lang="nl-NL" dirty="0"/>
              <a:t>"Oh", sage </a:t>
            </a:r>
            <a:r>
              <a:rPr lang="nl-NL" dirty="0" err="1"/>
              <a:t>ich</a:t>
            </a:r>
            <a:r>
              <a:rPr lang="nl-NL" dirty="0"/>
              <a:t>, "</a:t>
            </a:r>
            <a:r>
              <a:rPr lang="nl-NL" dirty="0" err="1"/>
              <a:t>ich</a:t>
            </a:r>
            <a:r>
              <a:rPr lang="nl-NL" dirty="0"/>
              <a:t> </a:t>
            </a:r>
            <a:r>
              <a:rPr lang="nl-NL" dirty="0" err="1"/>
              <a:t>hätte</a:t>
            </a:r>
            <a:r>
              <a:rPr lang="nl-NL" dirty="0"/>
              <a:t> </a:t>
            </a:r>
            <a:r>
              <a:rPr lang="nl-NL" dirty="0" err="1"/>
              <a:t>erst</a:t>
            </a:r>
            <a:r>
              <a:rPr lang="nl-NL" dirty="0"/>
              <a:t> </a:t>
            </a:r>
            <a:r>
              <a:rPr lang="nl-NL" dirty="0" err="1"/>
              <a:t>zum</a:t>
            </a:r>
            <a:r>
              <a:rPr lang="nl-NL" dirty="0"/>
              <a:t> </a:t>
            </a:r>
            <a:r>
              <a:rPr lang="nl-NL" dirty="0" err="1"/>
              <a:t>Optiker</a:t>
            </a:r>
            <a:r>
              <a:rPr lang="nl-NL" dirty="0"/>
              <a:t> </a:t>
            </a:r>
            <a:r>
              <a:rPr lang="nl-NL" dirty="0" err="1"/>
              <a:t>gehen</a:t>
            </a:r>
            <a:r>
              <a:rPr lang="nl-NL" dirty="0"/>
              <a:t> sollen, aha".</a:t>
            </a:r>
          </a:p>
          <a:p>
            <a:r>
              <a:rPr lang="nl-NL" dirty="0"/>
              <a:t>"</a:t>
            </a:r>
            <a:r>
              <a:rPr lang="nl-NL" dirty="0" err="1"/>
              <a:t>Nein</a:t>
            </a:r>
            <a:r>
              <a:rPr lang="nl-NL" dirty="0"/>
              <a:t>, </a:t>
            </a:r>
            <a:r>
              <a:rPr lang="nl-NL" dirty="0" err="1"/>
              <a:t>eine</a:t>
            </a:r>
            <a:r>
              <a:rPr lang="nl-NL" dirty="0"/>
              <a:t> </a:t>
            </a:r>
            <a:r>
              <a:rPr lang="nl-NL" dirty="0" err="1"/>
              <a:t>Taucherbrille</a:t>
            </a:r>
            <a:r>
              <a:rPr lang="nl-NL" dirty="0"/>
              <a:t>", </a:t>
            </a:r>
            <a:r>
              <a:rPr lang="nl-NL" dirty="0" err="1"/>
              <a:t>sagt</a:t>
            </a:r>
            <a:r>
              <a:rPr lang="nl-NL" dirty="0"/>
              <a:t> </a:t>
            </a:r>
            <a:r>
              <a:rPr lang="nl-NL" dirty="0" err="1"/>
              <a:t>ein</a:t>
            </a:r>
            <a:r>
              <a:rPr lang="nl-NL" dirty="0"/>
              <a:t> </a:t>
            </a:r>
            <a:r>
              <a:rPr lang="nl-NL" dirty="0" err="1"/>
              <a:t>anderer</a:t>
            </a:r>
            <a:r>
              <a:rPr lang="nl-NL" dirty="0"/>
              <a:t>.</a:t>
            </a:r>
          </a:p>
          <a:p>
            <a:r>
              <a:rPr lang="nl-NL" dirty="0" err="1"/>
              <a:t>Ich</a:t>
            </a:r>
            <a:r>
              <a:rPr lang="nl-NL" dirty="0"/>
              <a:t> </a:t>
            </a:r>
            <a:r>
              <a:rPr lang="nl-NL" dirty="0" err="1"/>
              <a:t>antworte</a:t>
            </a:r>
            <a:r>
              <a:rPr lang="nl-NL" dirty="0"/>
              <a:t>: "</a:t>
            </a:r>
            <a:r>
              <a:rPr lang="nl-NL" dirty="0" err="1"/>
              <a:t>Ich</a:t>
            </a:r>
            <a:r>
              <a:rPr lang="nl-NL" dirty="0"/>
              <a:t> </a:t>
            </a:r>
            <a:r>
              <a:rPr lang="nl-NL" dirty="0" err="1"/>
              <a:t>weiß</a:t>
            </a:r>
            <a:r>
              <a:rPr lang="nl-NL" dirty="0"/>
              <a:t> nicht. </a:t>
            </a:r>
            <a:r>
              <a:rPr lang="nl-NL" dirty="0" err="1"/>
              <a:t>Aber</a:t>
            </a:r>
            <a:r>
              <a:rPr lang="nl-NL" dirty="0"/>
              <a:t> </a:t>
            </a:r>
            <a:r>
              <a:rPr lang="nl-NL" dirty="0" err="1"/>
              <a:t>darüber</a:t>
            </a:r>
            <a:r>
              <a:rPr lang="nl-NL" dirty="0"/>
              <a:t> </a:t>
            </a:r>
            <a:r>
              <a:rPr lang="nl-NL" dirty="0" err="1"/>
              <a:t>wollte</a:t>
            </a:r>
            <a:r>
              <a:rPr lang="nl-NL" dirty="0"/>
              <a:t> </a:t>
            </a:r>
            <a:r>
              <a:rPr lang="nl-NL" dirty="0" err="1"/>
              <a:t>ich</a:t>
            </a:r>
            <a:r>
              <a:rPr lang="nl-NL" dirty="0"/>
              <a:t> </a:t>
            </a:r>
            <a:r>
              <a:rPr lang="nl-NL" dirty="0" err="1"/>
              <a:t>heute</a:t>
            </a:r>
            <a:r>
              <a:rPr lang="nl-NL" dirty="0"/>
              <a:t> </a:t>
            </a:r>
            <a:r>
              <a:rPr lang="nl-NL" dirty="0" err="1"/>
              <a:t>mit</a:t>
            </a:r>
            <a:r>
              <a:rPr lang="nl-NL" dirty="0"/>
              <a:t> </a:t>
            </a:r>
            <a:r>
              <a:rPr lang="nl-NL" dirty="0" err="1"/>
              <a:t>euch</a:t>
            </a:r>
            <a:r>
              <a:rPr lang="nl-NL" dirty="0"/>
              <a:t> reden, </a:t>
            </a:r>
            <a:r>
              <a:rPr lang="nl-NL" dirty="0" err="1"/>
              <a:t>über</a:t>
            </a:r>
            <a:r>
              <a:rPr lang="nl-NL" dirty="0"/>
              <a:t> die </a:t>
            </a:r>
            <a:r>
              <a:rPr lang="nl-NL" dirty="0" err="1"/>
              <a:t>Tauchermaske</a:t>
            </a:r>
            <a:r>
              <a:rPr lang="nl-NL" dirty="0"/>
              <a:t>."</a:t>
            </a:r>
          </a:p>
          <a:p>
            <a:endParaRPr lang="nl-NL" dirty="0"/>
          </a:p>
          <a:p>
            <a:r>
              <a:rPr lang="nl-NL" dirty="0"/>
              <a:t>"</a:t>
            </a:r>
            <a:r>
              <a:rPr lang="nl-NL" dirty="0" err="1"/>
              <a:t>Aber</a:t>
            </a:r>
            <a:r>
              <a:rPr lang="nl-NL" dirty="0"/>
              <a:t> </a:t>
            </a:r>
            <a:r>
              <a:rPr lang="nl-NL" dirty="0" err="1"/>
              <a:t>warum</a:t>
            </a:r>
            <a:r>
              <a:rPr lang="nl-NL" dirty="0"/>
              <a:t> </a:t>
            </a:r>
            <a:r>
              <a:rPr lang="nl-NL" dirty="0" err="1"/>
              <a:t>benutze</a:t>
            </a:r>
            <a:r>
              <a:rPr lang="nl-NL" dirty="0"/>
              <a:t> </a:t>
            </a:r>
            <a:r>
              <a:rPr lang="nl-NL" dirty="0" err="1"/>
              <a:t>ich</a:t>
            </a:r>
            <a:r>
              <a:rPr lang="nl-NL" dirty="0"/>
              <a:t> die </a:t>
            </a:r>
            <a:r>
              <a:rPr lang="nl-NL" dirty="0" err="1"/>
              <a:t>denn</a:t>
            </a:r>
            <a:r>
              <a:rPr lang="nl-NL" dirty="0"/>
              <a:t> </a:t>
            </a:r>
            <a:r>
              <a:rPr lang="nl-NL" dirty="0" err="1"/>
              <a:t>jetzt</a:t>
            </a:r>
            <a:r>
              <a:rPr lang="nl-NL" dirty="0"/>
              <a:t>. </a:t>
            </a:r>
            <a:r>
              <a:rPr lang="nl-NL" dirty="0" err="1"/>
              <a:t>Schau</a:t>
            </a:r>
            <a:r>
              <a:rPr lang="nl-NL" dirty="0"/>
              <a:t>, ob </a:t>
            </a:r>
            <a:r>
              <a:rPr lang="nl-NL" dirty="0" err="1"/>
              <a:t>sie</a:t>
            </a:r>
            <a:r>
              <a:rPr lang="nl-NL" dirty="0"/>
              <a:t> das wissen, </a:t>
            </a:r>
            <a:r>
              <a:rPr lang="nl-NL" dirty="0" err="1"/>
              <a:t>und</a:t>
            </a:r>
            <a:r>
              <a:rPr lang="nl-NL" dirty="0"/>
              <a:t> </a:t>
            </a:r>
            <a:r>
              <a:rPr lang="nl-NL" dirty="0" err="1"/>
              <a:t>so</a:t>
            </a:r>
            <a:r>
              <a:rPr lang="nl-NL" dirty="0"/>
              <a:t> </a:t>
            </a:r>
            <a:r>
              <a:rPr lang="nl-NL" dirty="0" err="1"/>
              <a:t>machst</a:t>
            </a:r>
            <a:r>
              <a:rPr lang="nl-NL" dirty="0"/>
              <a:t> du </a:t>
            </a:r>
            <a:r>
              <a:rPr lang="nl-NL" dirty="0" err="1"/>
              <a:t>weiter</a:t>
            </a:r>
            <a:r>
              <a:rPr lang="nl-NL" dirty="0"/>
              <a:t>, bis du </a:t>
            </a:r>
            <a:r>
              <a:rPr lang="nl-NL" dirty="0" err="1"/>
              <a:t>überprüft</a:t>
            </a:r>
            <a:r>
              <a:rPr lang="nl-NL" dirty="0"/>
              <a:t> </a:t>
            </a:r>
            <a:r>
              <a:rPr lang="nl-NL" dirty="0" err="1"/>
              <a:t>hast</a:t>
            </a:r>
            <a:r>
              <a:rPr lang="nl-NL" dirty="0"/>
              <a:t>, </a:t>
            </a:r>
            <a:r>
              <a:rPr lang="nl-NL" dirty="0" err="1"/>
              <a:t>dass</a:t>
            </a:r>
            <a:r>
              <a:rPr lang="nl-NL" dirty="0"/>
              <a:t> die was </a:t>
            </a:r>
            <a:r>
              <a:rPr lang="nl-NL" dirty="0" err="1"/>
              <a:t>Sie</a:t>
            </a:r>
            <a:r>
              <a:rPr lang="nl-NL" dirty="0"/>
              <a:t> wissen wollen. </a:t>
            </a:r>
            <a:r>
              <a:rPr lang="nl-NL" dirty="0" err="1"/>
              <a:t>Material</a:t>
            </a:r>
            <a:r>
              <a:rPr lang="nl-NL" dirty="0"/>
              <a:t>, Typen, </a:t>
            </a:r>
            <a:r>
              <a:rPr lang="nl-NL" dirty="0" err="1"/>
              <a:t>Passform</a:t>
            </a:r>
            <a:r>
              <a:rPr lang="nl-NL" dirty="0"/>
              <a:t>, </a:t>
            </a:r>
            <a:r>
              <a:rPr lang="nl-NL" dirty="0" err="1"/>
              <a:t>Sicherheit</a:t>
            </a:r>
            <a:r>
              <a:rPr lang="nl-NL" dirty="0"/>
              <a:t> </a:t>
            </a:r>
            <a:r>
              <a:rPr lang="nl-NL" dirty="0" err="1"/>
              <a:t>und</a:t>
            </a:r>
            <a:r>
              <a:rPr lang="nl-NL" dirty="0"/>
              <a:t> </a:t>
            </a:r>
            <a:r>
              <a:rPr lang="nl-NL" dirty="0" err="1"/>
              <a:t>so</a:t>
            </a:r>
            <a:r>
              <a:rPr lang="nl-NL" dirty="0"/>
              <a:t> </a:t>
            </a:r>
            <a:r>
              <a:rPr lang="nl-NL" dirty="0" err="1"/>
              <a:t>weiter</a:t>
            </a:r>
            <a:r>
              <a:rPr lang="nl-NL" dirty="0"/>
              <a:t>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992802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>
            <a:extLst>
              <a:ext uri="{FF2B5EF4-FFF2-40B4-BE49-F238E27FC236}">
                <a16:creationId xmlns:a16="http://schemas.microsoft.com/office/drawing/2014/main" id="{A21721C7-82A1-482A-B952-5CDA6333FAB9}"/>
              </a:ext>
            </a:extLst>
          </p:cNvPr>
          <p:cNvSpPr txBox="1"/>
          <p:nvPr/>
        </p:nvSpPr>
        <p:spPr>
          <a:xfrm>
            <a:off x="604881" y="853440"/>
            <a:ext cx="1026631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 err="1">
                <a:solidFill>
                  <a:srgbClr val="0000FF"/>
                </a:solidFill>
              </a:rPr>
              <a:t>Stolperfallen</a:t>
            </a:r>
            <a:r>
              <a:rPr lang="nl-NL" sz="2400" i="1" dirty="0">
                <a:solidFill>
                  <a:srgbClr val="0000FF"/>
                </a:solidFill>
              </a:rPr>
              <a:t> :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 err="1"/>
              <a:t>Wenn</a:t>
            </a:r>
            <a:r>
              <a:rPr lang="nl-NL" dirty="0"/>
              <a:t> du </a:t>
            </a:r>
            <a:r>
              <a:rPr lang="nl-NL" dirty="0" err="1"/>
              <a:t>einen</a:t>
            </a:r>
            <a:r>
              <a:rPr lang="nl-NL" dirty="0"/>
              <a:t> Namen </a:t>
            </a:r>
            <a:r>
              <a:rPr lang="nl-NL" dirty="0" err="1"/>
              <a:t>nennst</a:t>
            </a:r>
            <a:r>
              <a:rPr lang="nl-NL" dirty="0"/>
              <a:t>, halten </a:t>
            </a:r>
            <a:r>
              <a:rPr lang="nl-NL" dirty="0" err="1"/>
              <a:t>sich</a:t>
            </a:r>
            <a:r>
              <a:rPr lang="nl-NL" dirty="0"/>
              <a:t> die anderen </a:t>
            </a:r>
            <a:r>
              <a:rPr lang="nl-NL" dirty="0" err="1"/>
              <a:t>danach</a:t>
            </a:r>
            <a:r>
              <a:rPr lang="nl-NL" dirty="0"/>
              <a:t> </a:t>
            </a:r>
            <a:r>
              <a:rPr lang="nl-NL" dirty="0" err="1"/>
              <a:t>zurück</a:t>
            </a:r>
            <a:r>
              <a:rPr lang="nl-NL" dirty="0"/>
              <a:t> </a:t>
            </a:r>
            <a:r>
              <a:rPr lang="nl-NL" dirty="0" err="1"/>
              <a:t>und</a:t>
            </a:r>
            <a:r>
              <a:rPr lang="nl-NL" dirty="0"/>
              <a:t> melden </a:t>
            </a:r>
            <a:r>
              <a:rPr lang="nl-NL" dirty="0" err="1"/>
              <a:t>sich</a:t>
            </a:r>
            <a:r>
              <a:rPr lang="nl-NL" dirty="0"/>
              <a:t> nicht </a:t>
            </a:r>
            <a:r>
              <a:rPr lang="nl-NL" dirty="0" err="1"/>
              <a:t>mehr</a:t>
            </a:r>
            <a:r>
              <a:rPr lang="nl-NL" dirty="0"/>
              <a:t>.</a:t>
            </a:r>
          </a:p>
          <a:p>
            <a:pPr marL="285750" indent="-285750">
              <a:buFontTx/>
              <a:buChar char="-"/>
            </a:pPr>
            <a:r>
              <a:rPr lang="nl-NL" dirty="0" err="1"/>
              <a:t>Wenn</a:t>
            </a:r>
            <a:r>
              <a:rPr lang="nl-NL" dirty="0"/>
              <a:t> du </a:t>
            </a:r>
            <a:r>
              <a:rPr lang="nl-NL" dirty="0" err="1"/>
              <a:t>selbst</a:t>
            </a:r>
            <a:r>
              <a:rPr lang="nl-NL" dirty="0"/>
              <a:t> </a:t>
            </a:r>
            <a:r>
              <a:rPr lang="nl-NL" dirty="0" err="1"/>
              <a:t>antwortest</a:t>
            </a:r>
            <a:r>
              <a:rPr lang="nl-NL" dirty="0"/>
              <a:t>, </a:t>
            </a:r>
            <a:r>
              <a:rPr lang="nl-NL" dirty="0" err="1"/>
              <a:t>nimmst</a:t>
            </a:r>
            <a:r>
              <a:rPr lang="nl-NL" dirty="0"/>
              <a:t> den </a:t>
            </a:r>
            <a:r>
              <a:rPr lang="nl-NL" dirty="0" err="1"/>
              <a:t>Schülern</a:t>
            </a:r>
            <a:r>
              <a:rPr lang="nl-NL" dirty="0"/>
              <a:t> die </a:t>
            </a:r>
            <a:r>
              <a:rPr lang="nl-NL" dirty="0" err="1"/>
              <a:t>Motivation</a:t>
            </a:r>
            <a:r>
              <a:rPr lang="nl-NL" dirty="0"/>
              <a:t> raus </a:t>
            </a:r>
            <a:r>
              <a:rPr lang="nl-NL" dirty="0" err="1"/>
              <a:t>selbst</a:t>
            </a:r>
            <a:r>
              <a:rPr lang="nl-NL" dirty="0"/>
              <a:t> </a:t>
            </a:r>
            <a:r>
              <a:rPr lang="nl-NL" dirty="0" err="1"/>
              <a:t>zu</a:t>
            </a:r>
            <a:r>
              <a:rPr lang="nl-NL" dirty="0"/>
              <a:t> </a:t>
            </a:r>
            <a:r>
              <a:rPr lang="nl-NL" dirty="0" err="1"/>
              <a:t>lernen</a:t>
            </a:r>
            <a:r>
              <a:rPr lang="nl-NL" dirty="0"/>
              <a:t> </a:t>
            </a:r>
            <a:r>
              <a:rPr lang="nl-NL" dirty="0" err="1"/>
              <a:t>und</a:t>
            </a:r>
            <a:r>
              <a:rPr lang="nl-NL" dirty="0"/>
              <a:t> </a:t>
            </a:r>
            <a:r>
              <a:rPr lang="nl-NL" dirty="0" err="1"/>
              <a:t>zu</a:t>
            </a:r>
            <a:r>
              <a:rPr lang="nl-NL" dirty="0"/>
              <a:t> denken.</a:t>
            </a:r>
          </a:p>
          <a:p>
            <a:pPr marL="285750" indent="-285750">
              <a:buFontTx/>
              <a:buChar char="-"/>
            </a:pPr>
            <a:r>
              <a:rPr lang="nl-NL" dirty="0" err="1"/>
              <a:t>Unmittelbar</a:t>
            </a:r>
            <a:r>
              <a:rPr lang="nl-NL" dirty="0"/>
              <a:t> </a:t>
            </a:r>
            <a:r>
              <a:rPr lang="nl-NL" dirty="0" err="1"/>
              <a:t>auf</a:t>
            </a:r>
            <a:r>
              <a:rPr lang="nl-NL" dirty="0"/>
              <a:t> </a:t>
            </a:r>
            <a:r>
              <a:rPr lang="nl-NL" dirty="0" err="1"/>
              <a:t>eine</a:t>
            </a:r>
            <a:r>
              <a:rPr lang="nl-NL" dirty="0"/>
              <a:t> </a:t>
            </a:r>
            <a:r>
              <a:rPr lang="nl-NL" dirty="0" err="1"/>
              <a:t>Antwort</a:t>
            </a:r>
            <a:r>
              <a:rPr lang="nl-NL" dirty="0"/>
              <a:t> </a:t>
            </a:r>
            <a:r>
              <a:rPr lang="nl-NL" dirty="0" err="1"/>
              <a:t>mit</a:t>
            </a:r>
            <a:r>
              <a:rPr lang="nl-NL" dirty="0"/>
              <a:t> ja </a:t>
            </a:r>
            <a:r>
              <a:rPr lang="nl-NL" dirty="0" err="1"/>
              <a:t>oder</a:t>
            </a:r>
            <a:r>
              <a:rPr lang="nl-NL" dirty="0"/>
              <a:t> </a:t>
            </a:r>
            <a:r>
              <a:rPr lang="nl-NL" dirty="0" err="1"/>
              <a:t>nein</a:t>
            </a:r>
            <a:r>
              <a:rPr lang="nl-NL" dirty="0"/>
              <a:t> </a:t>
            </a:r>
            <a:r>
              <a:rPr lang="nl-NL" dirty="0" err="1"/>
              <a:t>reagieren</a:t>
            </a:r>
            <a:r>
              <a:rPr lang="nl-NL" dirty="0"/>
              <a:t> </a:t>
            </a:r>
            <a:r>
              <a:rPr lang="nl-NL" dirty="0" err="1"/>
              <a:t>und</a:t>
            </a:r>
            <a:r>
              <a:rPr lang="nl-NL" dirty="0"/>
              <a:t> nicht den anderen </a:t>
            </a:r>
            <a:r>
              <a:rPr lang="nl-NL" dirty="0" err="1"/>
              <a:t>Schülern</a:t>
            </a:r>
            <a:r>
              <a:rPr lang="nl-NL" dirty="0"/>
              <a:t> die </a:t>
            </a:r>
            <a:r>
              <a:rPr lang="nl-NL" dirty="0" err="1"/>
              <a:t>Möglichkeit</a:t>
            </a:r>
            <a:r>
              <a:rPr lang="nl-NL" dirty="0"/>
              <a:t> </a:t>
            </a:r>
            <a:r>
              <a:rPr lang="nl-NL" dirty="0" err="1"/>
              <a:t>geben</a:t>
            </a:r>
            <a:r>
              <a:rPr lang="nl-NL" dirty="0"/>
              <a:t> </a:t>
            </a:r>
            <a:r>
              <a:rPr lang="nl-NL" dirty="0" err="1"/>
              <a:t>ihr</a:t>
            </a:r>
            <a:r>
              <a:rPr lang="nl-NL" dirty="0"/>
              <a:t> </a:t>
            </a:r>
            <a:r>
              <a:rPr lang="nl-NL" dirty="0" err="1"/>
              <a:t>Antwort</a:t>
            </a:r>
            <a:r>
              <a:rPr lang="nl-NL" dirty="0"/>
              <a:t>  </a:t>
            </a:r>
            <a:r>
              <a:rPr lang="nl-NL" dirty="0" err="1"/>
              <a:t>oder</a:t>
            </a:r>
            <a:r>
              <a:rPr lang="nl-NL" dirty="0"/>
              <a:t> </a:t>
            </a:r>
            <a:r>
              <a:rPr lang="nl-NL" dirty="0" err="1"/>
              <a:t>Gedanken</a:t>
            </a:r>
            <a:r>
              <a:rPr lang="nl-NL" dirty="0"/>
              <a:t> </a:t>
            </a:r>
            <a:r>
              <a:rPr lang="nl-NL" dirty="0" err="1"/>
              <a:t>mit</a:t>
            </a:r>
            <a:r>
              <a:rPr lang="nl-NL" dirty="0"/>
              <a:t> </a:t>
            </a:r>
            <a:r>
              <a:rPr lang="nl-NL" dirty="0" err="1"/>
              <a:t>zuteilen</a:t>
            </a:r>
            <a:r>
              <a:rPr lang="nl-NL" dirty="0"/>
              <a:t>, </a:t>
            </a:r>
            <a:r>
              <a:rPr lang="nl-NL" dirty="0" err="1"/>
              <a:t>um</a:t>
            </a:r>
            <a:r>
              <a:rPr lang="nl-NL" dirty="0"/>
              <a:t> </a:t>
            </a:r>
            <a:r>
              <a:rPr lang="nl-NL" dirty="0" err="1"/>
              <a:t>eine</a:t>
            </a:r>
            <a:r>
              <a:rPr lang="nl-NL" dirty="0"/>
              <a:t> </a:t>
            </a:r>
            <a:r>
              <a:rPr lang="nl-NL" dirty="0" err="1"/>
              <a:t>angeregte</a:t>
            </a:r>
            <a:r>
              <a:rPr lang="nl-NL" dirty="0"/>
              <a:t> </a:t>
            </a:r>
            <a:r>
              <a:rPr lang="nl-NL" dirty="0" err="1"/>
              <a:t>Diskussion</a:t>
            </a:r>
            <a:r>
              <a:rPr lang="nl-NL" dirty="0"/>
              <a:t> </a:t>
            </a:r>
            <a:r>
              <a:rPr lang="nl-NL" dirty="0" err="1"/>
              <a:t>zu</a:t>
            </a:r>
            <a:r>
              <a:rPr lang="nl-NL" dirty="0"/>
              <a:t> starten. </a:t>
            </a:r>
          </a:p>
          <a:p>
            <a:pPr marL="285750" indent="-285750">
              <a:buFontTx/>
              <a:buChar char="-"/>
            </a:pPr>
            <a:r>
              <a:rPr lang="nl-NL" dirty="0" err="1"/>
              <a:t>Positiv</a:t>
            </a:r>
            <a:r>
              <a:rPr lang="nl-NL" dirty="0"/>
              <a:t> </a:t>
            </a:r>
            <a:r>
              <a:rPr lang="nl-NL" dirty="0" err="1"/>
              <a:t>herangehen</a:t>
            </a:r>
            <a:r>
              <a:rPr lang="nl-NL" dirty="0"/>
              <a:t>, "</a:t>
            </a:r>
            <a:r>
              <a:rPr lang="nl-NL" dirty="0" err="1"/>
              <a:t>fast</a:t>
            </a:r>
            <a:r>
              <a:rPr lang="nl-NL" dirty="0"/>
              <a:t> </a:t>
            </a:r>
            <a:r>
              <a:rPr lang="nl-NL" dirty="0" err="1"/>
              <a:t>richtig</a:t>
            </a:r>
            <a:r>
              <a:rPr lang="nl-NL" dirty="0"/>
              <a:t>, </a:t>
            </a:r>
            <a:r>
              <a:rPr lang="nl-NL" dirty="0" err="1"/>
              <a:t>oder</a:t>
            </a:r>
            <a:r>
              <a:rPr lang="nl-NL" dirty="0"/>
              <a:t> </a:t>
            </a:r>
            <a:r>
              <a:rPr lang="nl-NL" dirty="0" err="1"/>
              <a:t>richtig</a:t>
            </a:r>
            <a:r>
              <a:rPr lang="nl-NL" dirty="0"/>
              <a:t>... </a:t>
            </a:r>
            <a:r>
              <a:rPr lang="nl-NL" dirty="0" err="1"/>
              <a:t>könnte</a:t>
            </a:r>
            <a:r>
              <a:rPr lang="nl-NL" dirty="0"/>
              <a:t> noch </a:t>
            </a:r>
            <a:r>
              <a:rPr lang="nl-NL" dirty="0" err="1"/>
              <a:t>besser</a:t>
            </a:r>
            <a:r>
              <a:rPr lang="nl-NL" dirty="0"/>
              <a:t> sein", </a:t>
            </a:r>
            <a:r>
              <a:rPr lang="nl-NL" dirty="0" err="1"/>
              <a:t>also</a:t>
            </a:r>
            <a:r>
              <a:rPr lang="nl-NL" dirty="0"/>
              <a:t> </a:t>
            </a:r>
            <a:r>
              <a:rPr lang="nl-NL" dirty="0" err="1"/>
              <a:t>niemals</a:t>
            </a:r>
            <a:r>
              <a:rPr lang="nl-NL" dirty="0"/>
              <a:t> </a:t>
            </a:r>
            <a:r>
              <a:rPr lang="nl-NL" dirty="0" err="1"/>
              <a:t>falsch</a:t>
            </a:r>
            <a:r>
              <a:rPr lang="nl-NL" dirty="0"/>
              <a:t> </a:t>
            </a:r>
            <a:r>
              <a:rPr lang="nl-NL" dirty="0" err="1"/>
              <a:t>oder</a:t>
            </a:r>
            <a:r>
              <a:rPr lang="nl-NL" dirty="0"/>
              <a:t> nicht </a:t>
            </a:r>
            <a:r>
              <a:rPr lang="nl-NL" dirty="0" err="1"/>
              <a:t>richtig</a:t>
            </a:r>
            <a:r>
              <a:rPr lang="nl-NL" dirty="0"/>
              <a:t> sagen </a:t>
            </a:r>
            <a:r>
              <a:rPr lang="nl-NL" dirty="0" err="1"/>
              <a:t>usw</a:t>
            </a:r>
            <a:r>
              <a:rPr lang="nl-NL" dirty="0"/>
              <a:t>.</a:t>
            </a:r>
          </a:p>
          <a:p>
            <a:pPr marL="285750" indent="-285750">
              <a:buFontTx/>
              <a:buChar char="-"/>
            </a:pPr>
            <a:r>
              <a:rPr lang="nl-NL" dirty="0"/>
              <a:t>Lassen </a:t>
            </a:r>
            <a:r>
              <a:rPr lang="nl-NL" dirty="0" err="1"/>
              <a:t>Sie</a:t>
            </a:r>
            <a:r>
              <a:rPr lang="nl-NL" dirty="0"/>
              <a:t> </a:t>
            </a:r>
            <a:r>
              <a:rPr lang="nl-NL" dirty="0" err="1"/>
              <a:t>einander</a:t>
            </a:r>
            <a:r>
              <a:rPr lang="nl-NL" dirty="0"/>
              <a:t> </a:t>
            </a:r>
            <a:r>
              <a:rPr lang="nl-NL" dirty="0" err="1"/>
              <a:t>ausreden</a:t>
            </a:r>
            <a:r>
              <a:rPr lang="nl-NL" dirty="0"/>
              <a:t>, </a:t>
            </a:r>
            <a:r>
              <a:rPr lang="nl-NL" dirty="0" err="1"/>
              <a:t>respektieren</a:t>
            </a:r>
            <a:r>
              <a:rPr lang="nl-NL" dirty="0"/>
              <a:t> </a:t>
            </a:r>
            <a:r>
              <a:rPr lang="nl-NL" dirty="0" err="1"/>
              <a:t>Sie</a:t>
            </a:r>
            <a:r>
              <a:rPr lang="nl-NL" dirty="0"/>
              <a:t>, </a:t>
            </a:r>
            <a:r>
              <a:rPr lang="nl-NL" dirty="0" err="1"/>
              <a:t>hören</a:t>
            </a:r>
            <a:r>
              <a:rPr lang="nl-NL" dirty="0"/>
              <a:t> </a:t>
            </a:r>
            <a:r>
              <a:rPr lang="nl-NL" dirty="0" err="1"/>
              <a:t>Sie</a:t>
            </a:r>
            <a:r>
              <a:rPr lang="nl-NL" dirty="0"/>
              <a:t> der anderen Person </a:t>
            </a:r>
            <a:r>
              <a:rPr lang="nl-NL" dirty="0" err="1"/>
              <a:t>zu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600366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789</Words>
  <Application>Microsoft Office PowerPoint</Application>
  <PresentationFormat>Breedbeeld</PresentationFormat>
  <Paragraphs>57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Jan Willem van Gelder</dc:creator>
  <cp:lastModifiedBy>Jan Willem</cp:lastModifiedBy>
  <cp:revision>14</cp:revision>
  <dcterms:created xsi:type="dcterms:W3CDTF">2024-05-23T17:57:13Z</dcterms:created>
  <dcterms:modified xsi:type="dcterms:W3CDTF">2024-05-29T19:18:29Z</dcterms:modified>
</cp:coreProperties>
</file>